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6"/>
  </p:notesMasterIdLst>
  <p:handoutMasterIdLst>
    <p:handoutMasterId r:id="rId17"/>
  </p:handoutMasterIdLst>
  <p:sldIdLst>
    <p:sldId id="488" r:id="rId2"/>
    <p:sldId id="492" r:id="rId3"/>
    <p:sldId id="505" r:id="rId4"/>
    <p:sldId id="510" r:id="rId5"/>
    <p:sldId id="511" r:id="rId6"/>
    <p:sldId id="436" r:id="rId7"/>
    <p:sldId id="338" r:id="rId8"/>
    <p:sldId id="806" r:id="rId9"/>
    <p:sldId id="807" r:id="rId10"/>
    <p:sldId id="808" r:id="rId11"/>
    <p:sldId id="341" r:id="rId12"/>
    <p:sldId id="348" r:id="rId13"/>
    <p:sldId id="282" r:id="rId14"/>
    <p:sldId id="489" r:id="rId15"/>
  </p:sldIdLst>
  <p:sldSz cx="9144000" cy="6858000" type="letter"/>
  <p:notesSz cx="7077075" cy="9363075"/>
  <p:custDataLst>
    <p:tags r:id="rId18"/>
  </p:custDataLst>
  <p:defaultTextStyle>
    <a:defPPr>
      <a:defRPr lang="en-US"/>
    </a:defPPr>
    <a:lvl1pPr algn="ctr" rtl="0" fontAlgn="base">
      <a:spcBef>
        <a:spcPct val="0"/>
      </a:spcBef>
      <a:spcAft>
        <a:spcPct val="0"/>
      </a:spcAft>
      <a:defRPr sz="2200" kern="1200">
        <a:solidFill>
          <a:schemeClr val="tx1"/>
        </a:solidFill>
        <a:latin typeface="Arial" charset="0"/>
        <a:ea typeface="+mn-ea"/>
        <a:cs typeface="+mn-cs"/>
      </a:defRPr>
    </a:lvl1pPr>
    <a:lvl2pPr marL="411163" indent="46038" algn="ctr" rtl="0" fontAlgn="base">
      <a:spcBef>
        <a:spcPct val="0"/>
      </a:spcBef>
      <a:spcAft>
        <a:spcPct val="0"/>
      </a:spcAft>
      <a:defRPr sz="2200" kern="1200">
        <a:solidFill>
          <a:schemeClr val="tx1"/>
        </a:solidFill>
        <a:latin typeface="Arial" charset="0"/>
        <a:ea typeface="+mn-ea"/>
        <a:cs typeface="+mn-cs"/>
      </a:defRPr>
    </a:lvl2pPr>
    <a:lvl3pPr marL="823913" indent="90488" algn="ctr" rtl="0" fontAlgn="base">
      <a:spcBef>
        <a:spcPct val="0"/>
      </a:spcBef>
      <a:spcAft>
        <a:spcPct val="0"/>
      </a:spcAft>
      <a:defRPr sz="2200" kern="1200">
        <a:solidFill>
          <a:schemeClr val="tx1"/>
        </a:solidFill>
        <a:latin typeface="Arial" charset="0"/>
        <a:ea typeface="+mn-ea"/>
        <a:cs typeface="+mn-cs"/>
      </a:defRPr>
    </a:lvl3pPr>
    <a:lvl4pPr marL="1236663" indent="134938" algn="ctr" rtl="0" fontAlgn="base">
      <a:spcBef>
        <a:spcPct val="0"/>
      </a:spcBef>
      <a:spcAft>
        <a:spcPct val="0"/>
      </a:spcAft>
      <a:defRPr sz="2200" kern="1200">
        <a:solidFill>
          <a:schemeClr val="tx1"/>
        </a:solidFill>
        <a:latin typeface="Arial" charset="0"/>
        <a:ea typeface="+mn-ea"/>
        <a:cs typeface="+mn-cs"/>
      </a:defRPr>
    </a:lvl4pPr>
    <a:lvl5pPr marL="1649413" indent="179388" algn="ctr"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067">
          <p15:clr>
            <a:srgbClr val="A4A3A4"/>
          </p15:clr>
        </p15:guide>
        <p15:guide id="2" pos="2884">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9700"/>
    <a:srgbClr val="FF7C80"/>
    <a:srgbClr val="99FF66"/>
    <a:srgbClr val="FF6600"/>
    <a:srgbClr val="FFB03D"/>
    <a:srgbClr val="FFCCCC"/>
    <a:srgbClr val="CC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8D505B-CD97-447C-B300-5DE1AF42BD03}" v="8" dt="2019-11-11T18:53:11.1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301" autoAdjust="0"/>
    <p:restoredTop sz="91880" autoAdjust="0"/>
  </p:normalViewPr>
  <p:slideViewPr>
    <p:cSldViewPr snapToGrid="0">
      <p:cViewPr varScale="1">
        <p:scale>
          <a:sx n="75" d="100"/>
          <a:sy n="75" d="100"/>
        </p:scale>
        <p:origin x="1426" y="58"/>
      </p:cViewPr>
      <p:guideLst>
        <p:guide orient="horz" pos="3067"/>
        <p:guide pos="2884"/>
      </p:guideLst>
    </p:cSldViewPr>
  </p:slideViewPr>
  <p:notesTextViewPr>
    <p:cViewPr>
      <p:scale>
        <a:sx n="100" d="100"/>
        <a:sy n="100" d="100"/>
      </p:scale>
      <p:origin x="0" y="0"/>
    </p:cViewPr>
  </p:notesTextViewPr>
  <p:sorterViewPr>
    <p:cViewPr>
      <p:scale>
        <a:sx n="140" d="100"/>
        <a:sy n="140" d="100"/>
      </p:scale>
      <p:origin x="0" y="0"/>
    </p:cViewPr>
  </p:sorterViewPr>
  <p:notesViewPr>
    <p:cSldViewPr snapToGrid="0">
      <p:cViewPr varScale="1">
        <p:scale>
          <a:sx n="62" d="100"/>
          <a:sy n="62" d="100"/>
        </p:scale>
        <p:origin x="-3144" y="-101"/>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 G. Adler" userId="d1e812b97ef4ff20" providerId="LiveId" clId="{62E8E589-11AF-4A69-9963-7D55B46218E9}"/>
    <pc:docChg chg="custSel delSld modSld modMainMaster">
      <pc:chgData name="Frank G. Adler" userId="d1e812b97ef4ff20" providerId="LiveId" clId="{62E8E589-11AF-4A69-9963-7D55B46218E9}" dt="2019-11-11T18:56:33.613" v="218" actId="2"/>
      <pc:docMkLst>
        <pc:docMk/>
      </pc:docMkLst>
      <pc:sldChg chg="modSp">
        <pc:chgData name="Frank G. Adler" userId="d1e812b97ef4ff20" providerId="LiveId" clId="{62E8E589-11AF-4A69-9963-7D55B46218E9}" dt="2019-11-11T18:55:32.688" v="215" actId="20577"/>
        <pc:sldMkLst>
          <pc:docMk/>
          <pc:sldMk cId="2342239573" sldId="282"/>
        </pc:sldMkLst>
        <pc:spChg chg="mod">
          <ac:chgData name="Frank G. Adler" userId="d1e812b97ef4ff20" providerId="LiveId" clId="{62E8E589-11AF-4A69-9963-7D55B46218E9}" dt="2019-11-11T18:55:32.688" v="215" actId="20577"/>
          <ac:spMkLst>
            <pc:docMk/>
            <pc:sldMk cId="2342239573" sldId="282"/>
            <ac:spMk id="96259" creationId="{00000000-0000-0000-0000-000000000000}"/>
          </ac:spMkLst>
        </pc:spChg>
      </pc:sldChg>
      <pc:sldChg chg="del">
        <pc:chgData name="Frank G. Adler" userId="d1e812b97ef4ff20" providerId="LiveId" clId="{62E8E589-11AF-4A69-9963-7D55B46218E9}" dt="2019-11-11T18:43:28.520" v="165" actId="2696"/>
        <pc:sldMkLst>
          <pc:docMk/>
          <pc:sldMk cId="3587887941" sldId="295"/>
        </pc:sldMkLst>
      </pc:sldChg>
      <pc:sldChg chg="del">
        <pc:chgData name="Frank G. Adler" userId="d1e812b97ef4ff20" providerId="LiveId" clId="{62E8E589-11AF-4A69-9963-7D55B46218E9}" dt="2019-11-11T18:43:27.800" v="104" actId="2696"/>
        <pc:sldMkLst>
          <pc:docMk/>
          <pc:sldMk cId="2003835173" sldId="302"/>
        </pc:sldMkLst>
      </pc:sldChg>
      <pc:sldChg chg="del">
        <pc:chgData name="Frank G. Adler" userId="d1e812b97ef4ff20" providerId="LiveId" clId="{62E8E589-11AF-4A69-9963-7D55B46218E9}" dt="2019-11-11T18:43:27.820" v="106" actId="2696"/>
        <pc:sldMkLst>
          <pc:docMk/>
          <pc:sldMk cId="844530267" sldId="322"/>
        </pc:sldMkLst>
      </pc:sldChg>
      <pc:sldChg chg="del">
        <pc:chgData name="Frank G. Adler" userId="d1e812b97ef4ff20" providerId="LiveId" clId="{62E8E589-11AF-4A69-9963-7D55B46218E9}" dt="2019-11-11T18:43:27.899" v="115" actId="2696"/>
        <pc:sldMkLst>
          <pc:docMk/>
          <pc:sldMk cId="160737649" sldId="324"/>
        </pc:sldMkLst>
      </pc:sldChg>
      <pc:sldChg chg="del">
        <pc:chgData name="Frank G. Adler" userId="d1e812b97ef4ff20" providerId="LiveId" clId="{62E8E589-11AF-4A69-9963-7D55B46218E9}" dt="2019-11-11T18:43:27.907" v="116" actId="2696"/>
        <pc:sldMkLst>
          <pc:docMk/>
          <pc:sldMk cId="1447238323" sldId="325"/>
        </pc:sldMkLst>
      </pc:sldChg>
      <pc:sldChg chg="del">
        <pc:chgData name="Frank G. Adler" userId="d1e812b97ef4ff20" providerId="LiveId" clId="{62E8E589-11AF-4A69-9963-7D55B46218E9}" dt="2019-11-11T18:43:27.917" v="117" actId="2696"/>
        <pc:sldMkLst>
          <pc:docMk/>
          <pc:sldMk cId="1294946481" sldId="326"/>
        </pc:sldMkLst>
      </pc:sldChg>
      <pc:sldChg chg="del">
        <pc:chgData name="Frank G. Adler" userId="d1e812b97ef4ff20" providerId="LiveId" clId="{62E8E589-11AF-4A69-9963-7D55B46218E9}" dt="2019-11-11T18:43:27.930" v="118" actId="2696"/>
        <pc:sldMkLst>
          <pc:docMk/>
          <pc:sldMk cId="3778420096" sldId="328"/>
        </pc:sldMkLst>
      </pc:sldChg>
      <pc:sldChg chg="del">
        <pc:chgData name="Frank G. Adler" userId="d1e812b97ef4ff20" providerId="LiveId" clId="{62E8E589-11AF-4A69-9963-7D55B46218E9}" dt="2019-11-11T18:43:27.853" v="110" actId="2696"/>
        <pc:sldMkLst>
          <pc:docMk/>
          <pc:sldMk cId="996756696" sldId="337"/>
        </pc:sldMkLst>
      </pc:sldChg>
      <pc:sldChg chg="addSp delSp modSp">
        <pc:chgData name="Frank G. Adler" userId="d1e812b97ef4ff20" providerId="LiveId" clId="{62E8E589-11AF-4A69-9963-7D55B46218E9}" dt="2019-11-11T18:51:06.317" v="184" actId="1076"/>
        <pc:sldMkLst>
          <pc:docMk/>
          <pc:sldMk cId="1856375439" sldId="338"/>
        </pc:sldMkLst>
        <pc:graphicFrameChg chg="del mod">
          <ac:chgData name="Frank G. Adler" userId="d1e812b97ef4ff20" providerId="LiveId" clId="{62E8E589-11AF-4A69-9963-7D55B46218E9}" dt="2019-11-11T18:49:54.397" v="179" actId="478"/>
          <ac:graphicFrameMkLst>
            <pc:docMk/>
            <pc:sldMk cId="1856375439" sldId="338"/>
            <ac:graphicFrameMk id="2" creationId="{54241B46-6137-4D0E-9B73-37882AE0690A}"/>
          </ac:graphicFrameMkLst>
        </pc:graphicFrameChg>
        <pc:graphicFrameChg chg="add mod">
          <ac:chgData name="Frank G. Adler" userId="d1e812b97ef4ff20" providerId="LiveId" clId="{62E8E589-11AF-4A69-9963-7D55B46218E9}" dt="2019-11-11T18:51:06.317" v="184" actId="1076"/>
          <ac:graphicFrameMkLst>
            <pc:docMk/>
            <pc:sldMk cId="1856375439" sldId="338"/>
            <ac:graphicFrameMk id="3" creationId="{DA0C55DE-C6C5-4AA2-92E9-AAF68F1BAF74}"/>
          </ac:graphicFrameMkLst>
        </pc:graphicFrameChg>
      </pc:sldChg>
      <pc:sldChg chg="modSp">
        <pc:chgData name="Frank G. Adler" userId="d1e812b97ef4ff20" providerId="LiveId" clId="{62E8E589-11AF-4A69-9963-7D55B46218E9}" dt="2019-11-11T18:56:33.613" v="218" actId="2"/>
        <pc:sldMkLst>
          <pc:docMk/>
          <pc:sldMk cId="0" sldId="341"/>
        </pc:sldMkLst>
        <pc:spChg chg="mod">
          <ac:chgData name="Frank G. Adler" userId="d1e812b97ef4ff20" providerId="LiveId" clId="{62E8E589-11AF-4A69-9963-7D55B46218E9}" dt="2019-11-11T18:56:30.358" v="216" actId="2"/>
          <ac:spMkLst>
            <pc:docMk/>
            <pc:sldMk cId="0" sldId="341"/>
            <ac:spMk id="34857" creationId="{00000000-0000-0000-0000-000000000000}"/>
          </ac:spMkLst>
        </pc:spChg>
        <pc:spChg chg="mod">
          <ac:chgData name="Frank G. Adler" userId="d1e812b97ef4ff20" providerId="LiveId" clId="{62E8E589-11AF-4A69-9963-7D55B46218E9}" dt="2019-11-11T18:56:32.328" v="217" actId="2"/>
          <ac:spMkLst>
            <pc:docMk/>
            <pc:sldMk cId="0" sldId="341"/>
            <ac:spMk id="34858" creationId="{00000000-0000-0000-0000-000000000000}"/>
          </ac:spMkLst>
        </pc:spChg>
        <pc:spChg chg="mod">
          <ac:chgData name="Frank G. Adler" userId="d1e812b97ef4ff20" providerId="LiveId" clId="{62E8E589-11AF-4A69-9963-7D55B46218E9}" dt="2019-11-11T18:56:33.613" v="218" actId="2"/>
          <ac:spMkLst>
            <pc:docMk/>
            <pc:sldMk cId="0" sldId="341"/>
            <ac:spMk id="34867" creationId="{00000000-0000-0000-0000-000000000000}"/>
          </ac:spMkLst>
        </pc:spChg>
      </pc:sldChg>
      <pc:sldChg chg="del">
        <pc:chgData name="Frank G. Adler" userId="d1e812b97ef4ff20" providerId="LiveId" clId="{62E8E589-11AF-4A69-9963-7D55B46218E9}" dt="2019-11-11T18:42:57.141" v="81" actId="2696"/>
        <pc:sldMkLst>
          <pc:docMk/>
          <pc:sldMk cId="2839497813" sldId="349"/>
        </pc:sldMkLst>
      </pc:sldChg>
      <pc:sldChg chg="del">
        <pc:chgData name="Frank G. Adler" userId="d1e812b97ef4ff20" providerId="LiveId" clId="{62E8E589-11AF-4A69-9963-7D55B46218E9}" dt="2019-11-11T18:43:27.884" v="113" actId="2696"/>
        <pc:sldMkLst>
          <pc:docMk/>
          <pc:sldMk cId="1980498344" sldId="365"/>
        </pc:sldMkLst>
      </pc:sldChg>
      <pc:sldChg chg="del">
        <pc:chgData name="Frank G. Adler" userId="d1e812b97ef4ff20" providerId="LiveId" clId="{62E8E589-11AF-4A69-9963-7D55B46218E9}" dt="2019-11-11T18:43:27.874" v="112" actId="2696"/>
        <pc:sldMkLst>
          <pc:docMk/>
          <pc:sldMk cId="1056223285" sldId="367"/>
        </pc:sldMkLst>
      </pc:sldChg>
      <pc:sldChg chg="del">
        <pc:chgData name="Frank G. Adler" userId="d1e812b97ef4ff20" providerId="LiveId" clId="{62E8E589-11AF-4A69-9963-7D55B46218E9}" dt="2019-11-11T18:42:58.579" v="82" actId="2696"/>
        <pc:sldMkLst>
          <pc:docMk/>
          <pc:sldMk cId="2359579126" sldId="369"/>
        </pc:sldMkLst>
      </pc:sldChg>
      <pc:sldChg chg="del">
        <pc:chgData name="Frank G. Adler" userId="d1e812b97ef4ff20" providerId="LiveId" clId="{62E8E589-11AF-4A69-9963-7D55B46218E9}" dt="2019-11-11T18:43:00.686" v="83" actId="2696"/>
        <pc:sldMkLst>
          <pc:docMk/>
          <pc:sldMk cId="1073517693" sldId="370"/>
        </pc:sldMkLst>
      </pc:sldChg>
      <pc:sldChg chg="del">
        <pc:chgData name="Frank G. Adler" userId="d1e812b97ef4ff20" providerId="LiveId" clId="{62E8E589-11AF-4A69-9963-7D55B46218E9}" dt="2019-11-11T18:43:27.889" v="114" actId="2696"/>
        <pc:sldMkLst>
          <pc:docMk/>
          <pc:sldMk cId="527609330" sldId="376"/>
        </pc:sldMkLst>
      </pc:sldChg>
      <pc:sldChg chg="del">
        <pc:chgData name="Frank G. Adler" userId="d1e812b97ef4ff20" providerId="LiveId" clId="{62E8E589-11AF-4A69-9963-7D55B46218E9}" dt="2019-11-11T18:43:28.368" v="147" actId="2696"/>
        <pc:sldMkLst>
          <pc:docMk/>
          <pc:sldMk cId="1214361890" sldId="377"/>
        </pc:sldMkLst>
      </pc:sldChg>
      <pc:sldChg chg="del">
        <pc:chgData name="Frank G. Adler" userId="d1e812b97ef4ff20" providerId="LiveId" clId="{62E8E589-11AF-4A69-9963-7D55B46218E9}" dt="2019-11-11T18:43:28.374" v="148" actId="2696"/>
        <pc:sldMkLst>
          <pc:docMk/>
          <pc:sldMk cId="2679827590" sldId="378"/>
        </pc:sldMkLst>
      </pc:sldChg>
      <pc:sldChg chg="del">
        <pc:chgData name="Frank G. Adler" userId="d1e812b97ef4ff20" providerId="LiveId" clId="{62E8E589-11AF-4A69-9963-7D55B46218E9}" dt="2019-11-11T18:43:28.388" v="150" actId="2696"/>
        <pc:sldMkLst>
          <pc:docMk/>
          <pc:sldMk cId="1460499252" sldId="380"/>
        </pc:sldMkLst>
      </pc:sldChg>
      <pc:sldChg chg="del">
        <pc:chgData name="Frank G. Adler" userId="d1e812b97ef4ff20" providerId="LiveId" clId="{62E8E589-11AF-4A69-9963-7D55B46218E9}" dt="2019-11-11T18:43:28.402" v="152" actId="2696"/>
        <pc:sldMkLst>
          <pc:docMk/>
          <pc:sldMk cId="3342135174" sldId="382"/>
        </pc:sldMkLst>
      </pc:sldChg>
      <pc:sldChg chg="del">
        <pc:chgData name="Frank G. Adler" userId="d1e812b97ef4ff20" providerId="LiveId" clId="{62E8E589-11AF-4A69-9963-7D55B46218E9}" dt="2019-11-11T18:43:28.530" v="166" actId="2696"/>
        <pc:sldMkLst>
          <pc:docMk/>
          <pc:sldMk cId="2459365733" sldId="410"/>
        </pc:sldMkLst>
      </pc:sldChg>
      <pc:sldChg chg="del">
        <pc:chgData name="Frank G. Adler" userId="d1e812b97ef4ff20" providerId="LiveId" clId="{62E8E589-11AF-4A69-9963-7D55B46218E9}" dt="2019-11-11T18:43:28.535" v="167" actId="2696"/>
        <pc:sldMkLst>
          <pc:docMk/>
          <pc:sldMk cId="452543361" sldId="411"/>
        </pc:sldMkLst>
      </pc:sldChg>
      <pc:sldChg chg="del">
        <pc:chgData name="Frank G. Adler" userId="d1e812b97ef4ff20" providerId="LiveId" clId="{62E8E589-11AF-4A69-9963-7D55B46218E9}" dt="2019-11-11T18:43:28.569" v="173" actId="2696"/>
        <pc:sldMkLst>
          <pc:docMk/>
          <pc:sldMk cId="373436654" sldId="412"/>
        </pc:sldMkLst>
      </pc:sldChg>
      <pc:sldChg chg="del">
        <pc:chgData name="Frank G. Adler" userId="d1e812b97ef4ff20" providerId="LiveId" clId="{62E8E589-11AF-4A69-9963-7D55B46218E9}" dt="2019-11-11T18:43:28.565" v="172" actId="2696"/>
        <pc:sldMkLst>
          <pc:docMk/>
          <pc:sldMk cId="4255245535" sldId="414"/>
        </pc:sldMkLst>
      </pc:sldChg>
      <pc:sldChg chg="del">
        <pc:chgData name="Frank G. Adler" userId="d1e812b97ef4ff20" providerId="LiveId" clId="{62E8E589-11AF-4A69-9963-7D55B46218E9}" dt="2019-11-11T18:43:28.557" v="171" actId="2696"/>
        <pc:sldMkLst>
          <pc:docMk/>
          <pc:sldMk cId="3973484212" sldId="415"/>
        </pc:sldMkLst>
      </pc:sldChg>
      <pc:sldChg chg="del">
        <pc:chgData name="Frank G. Adler" userId="d1e812b97ef4ff20" providerId="LiveId" clId="{62E8E589-11AF-4A69-9963-7D55B46218E9}" dt="2019-11-11T18:43:28.553" v="170" actId="2696"/>
        <pc:sldMkLst>
          <pc:docMk/>
          <pc:sldMk cId="966041579" sldId="416"/>
        </pc:sldMkLst>
      </pc:sldChg>
      <pc:sldChg chg="del">
        <pc:chgData name="Frank G. Adler" userId="d1e812b97ef4ff20" providerId="LiveId" clId="{62E8E589-11AF-4A69-9963-7D55B46218E9}" dt="2019-11-11T18:43:28.547" v="169" actId="2696"/>
        <pc:sldMkLst>
          <pc:docMk/>
          <pc:sldMk cId="1128147518" sldId="417"/>
        </pc:sldMkLst>
      </pc:sldChg>
      <pc:sldChg chg="del">
        <pc:chgData name="Frank G. Adler" userId="d1e812b97ef4ff20" providerId="LiveId" clId="{62E8E589-11AF-4A69-9963-7D55B46218E9}" dt="2019-11-11T18:43:28.539" v="168" actId="2696"/>
        <pc:sldMkLst>
          <pc:docMk/>
          <pc:sldMk cId="2901073539" sldId="418"/>
        </pc:sldMkLst>
      </pc:sldChg>
      <pc:sldChg chg="del">
        <pc:chgData name="Frank G. Adler" userId="d1e812b97ef4ff20" providerId="LiveId" clId="{62E8E589-11AF-4A69-9963-7D55B46218E9}" dt="2019-11-11T18:42:55.799" v="80" actId="2696"/>
        <pc:sldMkLst>
          <pc:docMk/>
          <pc:sldMk cId="1411271198" sldId="419"/>
        </pc:sldMkLst>
      </pc:sldChg>
      <pc:sldChg chg="del">
        <pc:chgData name="Frank G. Adler" userId="d1e812b97ef4ff20" providerId="LiveId" clId="{62E8E589-11AF-4A69-9963-7D55B46218E9}" dt="2019-11-11T18:42:54.324" v="79" actId="2696"/>
        <pc:sldMkLst>
          <pc:docMk/>
          <pc:sldMk cId="917840831" sldId="420"/>
        </pc:sldMkLst>
      </pc:sldChg>
      <pc:sldChg chg="del">
        <pc:chgData name="Frank G. Adler" userId="d1e812b97ef4ff20" providerId="LiveId" clId="{62E8E589-11AF-4A69-9963-7D55B46218E9}" dt="2019-11-11T18:42:47.690" v="78" actId="2696"/>
        <pc:sldMkLst>
          <pc:docMk/>
          <pc:sldMk cId="2866876186" sldId="444"/>
        </pc:sldMkLst>
      </pc:sldChg>
      <pc:sldChg chg="del">
        <pc:chgData name="Frank G. Adler" userId="d1e812b97ef4ff20" providerId="LiveId" clId="{62E8E589-11AF-4A69-9963-7D55B46218E9}" dt="2019-11-11T18:42:11.445" v="46" actId="2696"/>
        <pc:sldMkLst>
          <pc:docMk/>
          <pc:sldMk cId="2227941705" sldId="478"/>
        </pc:sldMkLst>
      </pc:sldChg>
      <pc:sldChg chg="modSp">
        <pc:chgData name="Frank G. Adler" userId="d1e812b97ef4ff20" providerId="LiveId" clId="{62E8E589-11AF-4A69-9963-7D55B46218E9}" dt="2019-11-11T18:42:31.902" v="77" actId="20577"/>
        <pc:sldMkLst>
          <pc:docMk/>
          <pc:sldMk cId="3636838752" sldId="488"/>
        </pc:sldMkLst>
        <pc:spChg chg="mod">
          <ac:chgData name="Frank G. Adler" userId="d1e812b97ef4ff20" providerId="LiveId" clId="{62E8E589-11AF-4A69-9963-7D55B46218E9}" dt="2019-11-11T18:42:31.902" v="77" actId="20577"/>
          <ac:spMkLst>
            <pc:docMk/>
            <pc:sldMk cId="3636838752" sldId="488"/>
            <ac:spMk id="11267" creationId="{00000000-0000-0000-0000-000000000000}"/>
          </ac:spMkLst>
        </pc:spChg>
      </pc:sldChg>
      <pc:sldChg chg="del">
        <pc:chgData name="Frank G. Adler" userId="d1e812b97ef4ff20" providerId="LiveId" clId="{62E8E589-11AF-4A69-9963-7D55B46218E9}" dt="2019-11-11T18:42:11.546" v="51" actId="2696"/>
        <pc:sldMkLst>
          <pc:docMk/>
          <pc:sldMk cId="2105406697" sldId="495"/>
        </pc:sldMkLst>
      </pc:sldChg>
      <pc:sldChg chg="del">
        <pc:chgData name="Frank G. Adler" userId="d1e812b97ef4ff20" providerId="LiveId" clId="{62E8E589-11AF-4A69-9963-7D55B46218E9}" dt="2019-11-11T18:42:11.135" v="29" actId="2696"/>
        <pc:sldMkLst>
          <pc:docMk/>
          <pc:sldMk cId="104844281" sldId="507"/>
        </pc:sldMkLst>
      </pc:sldChg>
      <pc:sldChg chg="del">
        <pc:chgData name="Frank G. Adler" userId="d1e812b97ef4ff20" providerId="LiveId" clId="{62E8E589-11AF-4A69-9963-7D55B46218E9}" dt="2019-11-11T18:42:11.165" v="30" actId="2696"/>
        <pc:sldMkLst>
          <pc:docMk/>
          <pc:sldMk cId="3544517898" sldId="508"/>
        </pc:sldMkLst>
      </pc:sldChg>
      <pc:sldChg chg="del">
        <pc:chgData name="Frank G. Adler" userId="d1e812b97ef4ff20" providerId="LiveId" clId="{62E8E589-11AF-4A69-9963-7D55B46218E9}" dt="2019-11-11T18:42:11.197" v="31" actId="2696"/>
        <pc:sldMkLst>
          <pc:docMk/>
          <pc:sldMk cId="4202040986" sldId="509"/>
        </pc:sldMkLst>
      </pc:sldChg>
      <pc:sldChg chg="del">
        <pc:chgData name="Frank G. Adler" userId="d1e812b97ef4ff20" providerId="LiveId" clId="{62E8E589-11AF-4A69-9963-7D55B46218E9}" dt="2019-11-11T18:42:11.340" v="37" actId="2696"/>
        <pc:sldMkLst>
          <pc:docMk/>
          <pc:sldMk cId="3599589018" sldId="513"/>
        </pc:sldMkLst>
      </pc:sldChg>
      <pc:sldChg chg="del">
        <pc:chgData name="Frank G. Adler" userId="d1e812b97ef4ff20" providerId="LiveId" clId="{62E8E589-11AF-4A69-9963-7D55B46218E9}" dt="2019-11-11T18:42:11.453" v="47" actId="2696"/>
        <pc:sldMkLst>
          <pc:docMk/>
          <pc:sldMk cId="4067597537" sldId="514"/>
        </pc:sldMkLst>
      </pc:sldChg>
      <pc:sldChg chg="del">
        <pc:chgData name="Frank G. Adler" userId="d1e812b97ef4ff20" providerId="LiveId" clId="{62E8E589-11AF-4A69-9963-7D55B46218E9}" dt="2019-11-11T18:43:27.808" v="105" actId="2696"/>
        <pc:sldMkLst>
          <pc:docMk/>
          <pc:sldMk cId="3069606818" sldId="515"/>
        </pc:sldMkLst>
      </pc:sldChg>
      <pc:sldChg chg="del">
        <pc:chgData name="Frank G. Adler" userId="d1e812b97ef4ff20" providerId="LiveId" clId="{62E8E589-11AF-4A69-9963-7D55B46218E9}" dt="2019-11-11T18:43:27.973" v="122" actId="2696"/>
        <pc:sldMkLst>
          <pc:docMk/>
          <pc:sldMk cId="3081040165" sldId="516"/>
        </pc:sldMkLst>
      </pc:sldChg>
      <pc:sldChg chg="del">
        <pc:chgData name="Frank G. Adler" userId="d1e812b97ef4ff20" providerId="LiveId" clId="{62E8E589-11AF-4A69-9963-7D55B46218E9}" dt="2019-11-11T18:43:27.982" v="123" actId="2696"/>
        <pc:sldMkLst>
          <pc:docMk/>
          <pc:sldMk cId="3673639104" sldId="517"/>
        </pc:sldMkLst>
      </pc:sldChg>
      <pc:sldChg chg="del">
        <pc:chgData name="Frank G. Adler" userId="d1e812b97ef4ff20" providerId="LiveId" clId="{62E8E589-11AF-4A69-9963-7D55B46218E9}" dt="2019-11-11T18:43:27.990" v="124" actId="2696"/>
        <pc:sldMkLst>
          <pc:docMk/>
          <pc:sldMk cId="1329795649" sldId="518"/>
        </pc:sldMkLst>
      </pc:sldChg>
      <pc:sldChg chg="del">
        <pc:chgData name="Frank G. Adler" userId="d1e812b97ef4ff20" providerId="LiveId" clId="{62E8E589-11AF-4A69-9963-7D55B46218E9}" dt="2019-11-11T18:43:28.023" v="126" actId="2696"/>
        <pc:sldMkLst>
          <pc:docMk/>
          <pc:sldMk cId="3348130375" sldId="520"/>
        </pc:sldMkLst>
      </pc:sldChg>
      <pc:sldChg chg="del">
        <pc:chgData name="Frank G. Adler" userId="d1e812b97ef4ff20" providerId="LiveId" clId="{62E8E589-11AF-4A69-9963-7D55B46218E9}" dt="2019-11-11T18:43:28.035" v="127" actId="2696"/>
        <pc:sldMkLst>
          <pc:docMk/>
          <pc:sldMk cId="2655427617" sldId="521"/>
        </pc:sldMkLst>
      </pc:sldChg>
      <pc:sldChg chg="del">
        <pc:chgData name="Frank G. Adler" userId="d1e812b97ef4ff20" providerId="LiveId" clId="{62E8E589-11AF-4A69-9963-7D55B46218E9}" dt="2019-11-11T18:43:28.051" v="128" actId="2696"/>
        <pc:sldMkLst>
          <pc:docMk/>
          <pc:sldMk cId="2232175899" sldId="522"/>
        </pc:sldMkLst>
      </pc:sldChg>
      <pc:sldChg chg="del">
        <pc:chgData name="Frank G. Adler" userId="d1e812b97ef4ff20" providerId="LiveId" clId="{62E8E589-11AF-4A69-9963-7D55B46218E9}" dt="2019-11-11T18:43:27.868" v="111" actId="2696"/>
        <pc:sldMkLst>
          <pc:docMk/>
          <pc:sldMk cId="2665920283" sldId="523"/>
        </pc:sldMkLst>
      </pc:sldChg>
      <pc:sldChg chg="del">
        <pc:chgData name="Frank G. Adler" userId="d1e812b97ef4ff20" providerId="LiveId" clId="{62E8E589-11AF-4A69-9963-7D55B46218E9}" dt="2019-11-11T18:43:28.383" v="149" actId="2696"/>
        <pc:sldMkLst>
          <pc:docMk/>
          <pc:sldMk cId="207188703" sldId="525"/>
        </pc:sldMkLst>
      </pc:sldChg>
      <pc:sldChg chg="del">
        <pc:chgData name="Frank G. Adler" userId="d1e812b97ef4ff20" providerId="LiveId" clId="{62E8E589-11AF-4A69-9963-7D55B46218E9}" dt="2019-11-11T18:43:28.397" v="151" actId="2696"/>
        <pc:sldMkLst>
          <pc:docMk/>
          <pc:sldMk cId="3242201274" sldId="526"/>
        </pc:sldMkLst>
      </pc:sldChg>
      <pc:sldChg chg="del">
        <pc:chgData name="Frank G. Adler" userId="d1e812b97ef4ff20" providerId="LiveId" clId="{62E8E589-11AF-4A69-9963-7D55B46218E9}" dt="2019-11-11T18:42:11.467" v="49" actId="2696"/>
        <pc:sldMkLst>
          <pc:docMk/>
          <pc:sldMk cId="1080668745" sldId="527"/>
        </pc:sldMkLst>
      </pc:sldChg>
      <pc:sldChg chg="del">
        <pc:chgData name="Frank G. Adler" userId="d1e812b97ef4ff20" providerId="LiveId" clId="{62E8E589-11AF-4A69-9963-7D55B46218E9}" dt="2019-11-11T18:42:11.461" v="48" actId="2696"/>
        <pc:sldMkLst>
          <pc:docMk/>
          <pc:sldMk cId="994857987" sldId="528"/>
        </pc:sldMkLst>
      </pc:sldChg>
      <pc:sldChg chg="del">
        <pc:chgData name="Frank G. Adler" userId="d1e812b97ef4ff20" providerId="LiveId" clId="{62E8E589-11AF-4A69-9963-7D55B46218E9}" dt="2019-11-11T18:43:57.840" v="174" actId="2696"/>
        <pc:sldMkLst>
          <pc:docMk/>
          <pc:sldMk cId="738717145" sldId="537"/>
        </pc:sldMkLst>
      </pc:sldChg>
      <pc:sldChg chg="del">
        <pc:chgData name="Frank G. Adler" userId="d1e812b97ef4ff20" providerId="LiveId" clId="{62E8E589-11AF-4A69-9963-7D55B46218E9}" dt="2019-11-11T18:43:27.555" v="84" actId="2696"/>
        <pc:sldMkLst>
          <pc:docMk/>
          <pc:sldMk cId="2014686524" sldId="538"/>
        </pc:sldMkLst>
      </pc:sldChg>
      <pc:sldChg chg="del">
        <pc:chgData name="Frank G. Adler" userId="d1e812b97ef4ff20" providerId="LiveId" clId="{62E8E589-11AF-4A69-9963-7D55B46218E9}" dt="2019-11-11T18:43:27.779" v="102" actId="2696"/>
        <pc:sldMkLst>
          <pc:docMk/>
          <pc:sldMk cId="2489021407" sldId="539"/>
        </pc:sldMkLst>
      </pc:sldChg>
      <pc:sldChg chg="del">
        <pc:chgData name="Frank G. Adler" userId="d1e812b97ef4ff20" providerId="LiveId" clId="{62E8E589-11AF-4A69-9963-7D55B46218E9}" dt="2019-11-11T18:43:27.956" v="120" actId="2696"/>
        <pc:sldMkLst>
          <pc:docMk/>
          <pc:sldMk cId="190677344" sldId="540"/>
        </pc:sldMkLst>
      </pc:sldChg>
      <pc:sldChg chg="del">
        <pc:chgData name="Frank G. Adler" userId="d1e812b97ef4ff20" providerId="LiveId" clId="{62E8E589-11AF-4A69-9963-7D55B46218E9}" dt="2019-11-11T18:42:11.112" v="28" actId="2696"/>
        <pc:sldMkLst>
          <pc:docMk/>
          <pc:sldMk cId="1760910894" sldId="543"/>
        </pc:sldMkLst>
      </pc:sldChg>
      <pc:sldChg chg="del">
        <pc:chgData name="Frank G. Adler" userId="d1e812b97ef4ff20" providerId="LiveId" clId="{62E8E589-11AF-4A69-9963-7D55B46218E9}" dt="2019-11-11T18:42:11.427" v="44" actId="2696"/>
        <pc:sldMkLst>
          <pc:docMk/>
          <pc:sldMk cId="2287986986" sldId="544"/>
        </pc:sldMkLst>
      </pc:sldChg>
      <pc:sldChg chg="del">
        <pc:chgData name="Frank G. Adler" userId="d1e812b97ef4ff20" providerId="LiveId" clId="{62E8E589-11AF-4A69-9963-7D55B46218E9}" dt="2019-11-11T18:42:11.347" v="38" actId="2696"/>
        <pc:sldMkLst>
          <pc:docMk/>
          <pc:sldMk cId="2791439566" sldId="761"/>
        </pc:sldMkLst>
      </pc:sldChg>
      <pc:sldChg chg="del">
        <pc:chgData name="Frank G. Adler" userId="d1e812b97ef4ff20" providerId="LiveId" clId="{62E8E589-11AF-4A69-9963-7D55B46218E9}" dt="2019-11-11T18:42:11.417" v="43" actId="2696"/>
        <pc:sldMkLst>
          <pc:docMk/>
          <pc:sldMk cId="3922685048" sldId="766"/>
        </pc:sldMkLst>
      </pc:sldChg>
      <pc:sldChg chg="del">
        <pc:chgData name="Frank G. Adler" userId="d1e812b97ef4ff20" providerId="LiveId" clId="{62E8E589-11AF-4A69-9963-7D55B46218E9}" dt="2019-11-11T18:42:11.438" v="45" actId="2696"/>
        <pc:sldMkLst>
          <pc:docMk/>
          <pc:sldMk cId="3355857775" sldId="767"/>
        </pc:sldMkLst>
      </pc:sldChg>
      <pc:sldChg chg="del">
        <pc:chgData name="Frank G. Adler" userId="d1e812b97ef4ff20" providerId="LiveId" clId="{62E8E589-11AF-4A69-9963-7D55B46218E9}" dt="2019-11-11T18:42:11.377" v="40" actId="2696"/>
        <pc:sldMkLst>
          <pc:docMk/>
          <pc:sldMk cId="1822831765" sldId="768"/>
        </pc:sldMkLst>
      </pc:sldChg>
      <pc:sldChg chg="del">
        <pc:chgData name="Frank G. Adler" userId="d1e812b97ef4ff20" providerId="LiveId" clId="{62E8E589-11AF-4A69-9963-7D55B46218E9}" dt="2019-11-11T18:43:27.563" v="85" actId="2696"/>
        <pc:sldMkLst>
          <pc:docMk/>
          <pc:sldMk cId="1206631750" sldId="769"/>
        </pc:sldMkLst>
      </pc:sldChg>
      <pc:sldChg chg="del">
        <pc:chgData name="Frank G. Adler" userId="d1e812b97ef4ff20" providerId="LiveId" clId="{62E8E589-11AF-4A69-9963-7D55B46218E9}" dt="2019-11-11T18:43:27.572" v="86" actId="2696"/>
        <pc:sldMkLst>
          <pc:docMk/>
          <pc:sldMk cId="1976907842" sldId="770"/>
        </pc:sldMkLst>
      </pc:sldChg>
      <pc:sldChg chg="del">
        <pc:chgData name="Frank G. Adler" userId="d1e812b97ef4ff20" providerId="LiveId" clId="{62E8E589-11AF-4A69-9963-7D55B46218E9}" dt="2019-11-11T18:43:27.589" v="88" actId="2696"/>
        <pc:sldMkLst>
          <pc:docMk/>
          <pc:sldMk cId="892679866" sldId="771"/>
        </pc:sldMkLst>
      </pc:sldChg>
      <pc:sldChg chg="del">
        <pc:chgData name="Frank G. Adler" userId="d1e812b97ef4ff20" providerId="LiveId" clId="{62E8E589-11AF-4A69-9963-7D55B46218E9}" dt="2019-11-11T18:43:28.425" v="154" actId="2696"/>
        <pc:sldMkLst>
          <pc:docMk/>
          <pc:sldMk cId="4083391809" sldId="775"/>
        </pc:sldMkLst>
      </pc:sldChg>
      <pc:sldChg chg="del">
        <pc:chgData name="Frank G. Adler" userId="d1e812b97ef4ff20" providerId="LiveId" clId="{62E8E589-11AF-4A69-9963-7D55B46218E9}" dt="2019-11-11T18:43:28.254" v="137" actId="2696"/>
        <pc:sldMkLst>
          <pc:docMk/>
          <pc:sldMk cId="31392783" sldId="776"/>
        </pc:sldMkLst>
      </pc:sldChg>
      <pc:sldChg chg="del">
        <pc:chgData name="Frank G. Adler" userId="d1e812b97ef4ff20" providerId="LiveId" clId="{62E8E589-11AF-4A69-9963-7D55B46218E9}" dt="2019-11-11T18:43:28.441" v="157" actId="2696"/>
        <pc:sldMkLst>
          <pc:docMk/>
          <pc:sldMk cId="4252863883" sldId="777"/>
        </pc:sldMkLst>
      </pc:sldChg>
      <pc:sldChg chg="del">
        <pc:chgData name="Frank G. Adler" userId="d1e812b97ef4ff20" providerId="LiveId" clId="{62E8E589-11AF-4A69-9963-7D55B46218E9}" dt="2019-11-11T18:43:28.352" v="145" actId="2696"/>
        <pc:sldMkLst>
          <pc:docMk/>
          <pc:sldMk cId="2398417439" sldId="778"/>
        </pc:sldMkLst>
      </pc:sldChg>
      <pc:sldChg chg="del">
        <pc:chgData name="Frank G. Adler" userId="d1e812b97ef4ff20" providerId="LiveId" clId="{62E8E589-11AF-4A69-9963-7D55B46218E9}" dt="2019-11-11T18:43:28.337" v="144" actId="2696"/>
        <pc:sldMkLst>
          <pc:docMk/>
          <pc:sldMk cId="1459436509" sldId="779"/>
        </pc:sldMkLst>
      </pc:sldChg>
      <pc:sldChg chg="del">
        <pc:chgData name="Frank G. Adler" userId="d1e812b97ef4ff20" providerId="LiveId" clId="{62E8E589-11AF-4A69-9963-7D55B46218E9}" dt="2019-11-11T18:42:11.366" v="39" actId="2696"/>
        <pc:sldMkLst>
          <pc:docMk/>
          <pc:sldMk cId="3735063943" sldId="780"/>
        </pc:sldMkLst>
      </pc:sldChg>
      <pc:sldChg chg="del">
        <pc:chgData name="Frank G. Adler" userId="d1e812b97ef4ff20" providerId="LiveId" clId="{62E8E589-11AF-4A69-9963-7D55B46218E9}" dt="2019-11-11T18:43:28.457" v="158" actId="2696"/>
        <pc:sldMkLst>
          <pc:docMk/>
          <pc:sldMk cId="2958727960" sldId="781"/>
        </pc:sldMkLst>
      </pc:sldChg>
      <pc:sldChg chg="del">
        <pc:chgData name="Frank G. Adler" userId="d1e812b97ef4ff20" providerId="LiveId" clId="{62E8E589-11AF-4A69-9963-7D55B46218E9}" dt="2019-11-11T18:43:27.670" v="95" actId="2696"/>
        <pc:sldMkLst>
          <pc:docMk/>
          <pc:sldMk cId="2222896206" sldId="782"/>
        </pc:sldMkLst>
      </pc:sldChg>
      <pc:sldChg chg="del">
        <pc:chgData name="Frank G. Adler" userId="d1e812b97ef4ff20" providerId="LiveId" clId="{62E8E589-11AF-4A69-9963-7D55B46218E9}" dt="2019-11-11T18:43:27.951" v="119" actId="2696"/>
        <pc:sldMkLst>
          <pc:docMk/>
          <pc:sldMk cId="3925552338" sldId="786"/>
        </pc:sldMkLst>
      </pc:sldChg>
      <pc:sldChg chg="del">
        <pc:chgData name="Frank G. Adler" userId="d1e812b97ef4ff20" providerId="LiveId" clId="{62E8E589-11AF-4A69-9963-7D55B46218E9}" dt="2019-11-11T18:43:27.661" v="94" actId="2696"/>
        <pc:sldMkLst>
          <pc:docMk/>
          <pc:sldMk cId="3266750396" sldId="787"/>
        </pc:sldMkLst>
      </pc:sldChg>
      <pc:sldChg chg="del">
        <pc:chgData name="Frank G. Adler" userId="d1e812b97ef4ff20" providerId="LiveId" clId="{62E8E589-11AF-4A69-9963-7D55B46218E9}" dt="2019-11-11T18:43:27.787" v="103" actId="2696"/>
        <pc:sldMkLst>
          <pc:docMk/>
          <pc:sldMk cId="807641134" sldId="788"/>
        </pc:sldMkLst>
      </pc:sldChg>
      <pc:sldChg chg="del">
        <pc:chgData name="Frank G. Adler" userId="d1e812b97ef4ff20" providerId="LiveId" clId="{62E8E589-11AF-4A69-9963-7D55B46218E9}" dt="2019-11-11T18:43:27.966" v="121" actId="2696"/>
        <pc:sldMkLst>
          <pc:docMk/>
          <pc:sldMk cId="3606471760" sldId="789"/>
        </pc:sldMkLst>
      </pc:sldChg>
      <pc:sldChg chg="del">
        <pc:chgData name="Frank G. Adler" userId="d1e812b97ef4ff20" providerId="LiveId" clId="{62E8E589-11AF-4A69-9963-7D55B46218E9}" dt="2019-11-11T18:43:28.257" v="138" actId="2696"/>
        <pc:sldMkLst>
          <pc:docMk/>
          <pc:sldMk cId="499600150" sldId="790"/>
        </pc:sldMkLst>
      </pc:sldChg>
      <pc:sldChg chg="del">
        <pc:chgData name="Frank G. Adler" userId="d1e812b97ef4ff20" providerId="LiveId" clId="{62E8E589-11AF-4A69-9963-7D55B46218E9}" dt="2019-11-11T18:43:28.062" v="129" actId="2696"/>
        <pc:sldMkLst>
          <pc:docMk/>
          <pc:sldMk cId="540039698" sldId="791"/>
        </pc:sldMkLst>
      </pc:sldChg>
      <pc:sldChg chg="del">
        <pc:chgData name="Frank G. Adler" userId="d1e812b97ef4ff20" providerId="LiveId" clId="{62E8E589-11AF-4A69-9963-7D55B46218E9}" dt="2019-11-11T18:43:28.421" v="153" actId="2696"/>
        <pc:sldMkLst>
          <pc:docMk/>
          <pc:sldMk cId="4135942572" sldId="792"/>
        </pc:sldMkLst>
      </pc:sldChg>
      <pc:sldChg chg="del">
        <pc:chgData name="Frank G. Adler" userId="d1e812b97ef4ff20" providerId="LiveId" clId="{62E8E589-11AF-4A69-9963-7D55B46218E9}" dt="2019-11-11T18:43:28.287" v="140" actId="2696"/>
        <pc:sldMkLst>
          <pc:docMk/>
          <pc:sldMk cId="1687474331" sldId="793"/>
        </pc:sldMkLst>
      </pc:sldChg>
      <pc:sldChg chg="del">
        <pc:chgData name="Frank G. Adler" userId="d1e812b97ef4ff20" providerId="LiveId" clId="{62E8E589-11AF-4A69-9963-7D55B46218E9}" dt="2019-11-11T18:42:11.561" v="53" actId="2696"/>
        <pc:sldMkLst>
          <pc:docMk/>
          <pc:sldMk cId="0" sldId="796"/>
        </pc:sldMkLst>
      </pc:sldChg>
      <pc:sldChg chg="del">
        <pc:chgData name="Frank G. Adler" userId="d1e812b97ef4ff20" providerId="LiveId" clId="{62E8E589-11AF-4A69-9963-7D55B46218E9}" dt="2019-11-11T18:42:11.538" v="50" actId="2696"/>
        <pc:sldMkLst>
          <pc:docMk/>
          <pc:sldMk cId="0" sldId="797"/>
        </pc:sldMkLst>
      </pc:sldChg>
      <pc:sldChg chg="del">
        <pc:chgData name="Frank G. Adler" userId="d1e812b97ef4ff20" providerId="LiveId" clId="{62E8E589-11AF-4A69-9963-7D55B46218E9}" dt="2019-11-11T18:42:11.555" v="52" actId="2696"/>
        <pc:sldMkLst>
          <pc:docMk/>
          <pc:sldMk cId="0" sldId="798"/>
        </pc:sldMkLst>
      </pc:sldChg>
      <pc:sldChg chg="del">
        <pc:chgData name="Frank G. Adler" userId="d1e812b97ef4ff20" providerId="LiveId" clId="{62E8E589-11AF-4A69-9963-7D55B46218E9}" dt="2019-11-11T18:42:11.411" v="42" actId="2696"/>
        <pc:sldMkLst>
          <pc:docMk/>
          <pc:sldMk cId="3433186945" sldId="802"/>
        </pc:sldMkLst>
      </pc:sldChg>
      <pc:sldChg chg="del">
        <pc:chgData name="Frank G. Adler" userId="d1e812b97ef4ff20" providerId="LiveId" clId="{62E8E589-11AF-4A69-9963-7D55B46218E9}" dt="2019-11-11T18:42:11.383" v="41" actId="2696"/>
        <pc:sldMkLst>
          <pc:docMk/>
          <pc:sldMk cId="378733901" sldId="803"/>
        </pc:sldMkLst>
      </pc:sldChg>
      <pc:sldChg chg="del">
        <pc:chgData name="Frank G. Adler" userId="d1e812b97ef4ff20" providerId="LiveId" clId="{62E8E589-11AF-4A69-9963-7D55B46218E9}" dt="2019-11-11T18:42:11.247" v="32" actId="2696"/>
        <pc:sldMkLst>
          <pc:docMk/>
          <pc:sldMk cId="0" sldId="804"/>
        </pc:sldMkLst>
      </pc:sldChg>
      <pc:sldChg chg="addSp delSp modSp">
        <pc:chgData name="Frank G. Adler" userId="d1e812b97ef4ff20" providerId="LiveId" clId="{62E8E589-11AF-4A69-9963-7D55B46218E9}" dt="2019-11-11T18:51:53.917" v="187" actId="1076"/>
        <pc:sldMkLst>
          <pc:docMk/>
          <pc:sldMk cId="4080947516" sldId="806"/>
        </pc:sldMkLst>
        <pc:graphicFrameChg chg="del">
          <ac:chgData name="Frank G. Adler" userId="d1e812b97ef4ff20" providerId="LiveId" clId="{62E8E589-11AF-4A69-9963-7D55B46218E9}" dt="2019-11-11T18:49:56.473" v="180" actId="478"/>
          <ac:graphicFrameMkLst>
            <pc:docMk/>
            <pc:sldMk cId="4080947516" sldId="806"/>
            <ac:graphicFrameMk id="2" creationId="{0D54379E-E042-4F9F-B3C6-5127D5D7E2AC}"/>
          </ac:graphicFrameMkLst>
        </pc:graphicFrameChg>
        <pc:graphicFrameChg chg="add mod">
          <ac:chgData name="Frank G. Adler" userId="d1e812b97ef4ff20" providerId="LiveId" clId="{62E8E589-11AF-4A69-9963-7D55B46218E9}" dt="2019-11-11T18:51:53.917" v="187" actId="1076"/>
          <ac:graphicFrameMkLst>
            <pc:docMk/>
            <pc:sldMk cId="4080947516" sldId="806"/>
            <ac:graphicFrameMk id="3" creationId="{611A5BD6-7912-4F9F-B8DB-56AE86135134}"/>
          </ac:graphicFrameMkLst>
        </pc:graphicFrameChg>
      </pc:sldChg>
      <pc:sldChg chg="addSp delSp modSp">
        <pc:chgData name="Frank G. Adler" userId="d1e812b97ef4ff20" providerId="LiveId" clId="{62E8E589-11AF-4A69-9963-7D55B46218E9}" dt="2019-11-11T18:53:33.284" v="194" actId="14100"/>
        <pc:sldMkLst>
          <pc:docMk/>
          <pc:sldMk cId="3441524492" sldId="808"/>
        </pc:sldMkLst>
        <pc:picChg chg="del">
          <ac:chgData name="Frank G. Adler" userId="d1e812b97ef4ff20" providerId="LiveId" clId="{62E8E589-11AF-4A69-9963-7D55B46218E9}" dt="2019-11-11T18:53:02.339" v="188" actId="478"/>
          <ac:picMkLst>
            <pc:docMk/>
            <pc:sldMk cId="3441524492" sldId="808"/>
            <ac:picMk id="2" creationId="{EE5D8655-3F0B-42B0-9F42-6998D28208C9}"/>
          </ac:picMkLst>
        </pc:picChg>
        <pc:picChg chg="add mod">
          <ac:chgData name="Frank G. Adler" userId="d1e812b97ef4ff20" providerId="LiveId" clId="{62E8E589-11AF-4A69-9963-7D55B46218E9}" dt="2019-11-11T18:53:33.284" v="194" actId="14100"/>
          <ac:picMkLst>
            <pc:docMk/>
            <pc:sldMk cId="3441524492" sldId="808"/>
            <ac:picMk id="3" creationId="{33055895-B2A1-4DB0-B019-1448EFB58C2C}"/>
          </ac:picMkLst>
        </pc:picChg>
      </pc:sldChg>
      <pc:sldChg chg="del">
        <pc:chgData name="Frank G. Adler" userId="d1e812b97ef4ff20" providerId="LiveId" clId="{62E8E589-11AF-4A69-9963-7D55B46218E9}" dt="2019-11-11T18:43:27.827" v="107" actId="2696"/>
        <pc:sldMkLst>
          <pc:docMk/>
          <pc:sldMk cId="4187021282" sldId="813"/>
        </pc:sldMkLst>
      </pc:sldChg>
      <pc:sldChg chg="del">
        <pc:chgData name="Frank G. Adler" userId="d1e812b97ef4ff20" providerId="LiveId" clId="{62E8E589-11AF-4A69-9963-7D55B46218E9}" dt="2019-11-11T18:43:27.836" v="108" actId="2696"/>
        <pc:sldMkLst>
          <pc:docMk/>
          <pc:sldMk cId="3493755959" sldId="814"/>
        </pc:sldMkLst>
      </pc:sldChg>
      <pc:sldChg chg="del">
        <pc:chgData name="Frank G. Adler" userId="d1e812b97ef4ff20" providerId="LiveId" clId="{62E8E589-11AF-4A69-9963-7D55B46218E9}" dt="2019-11-11T18:43:28.068" v="130" actId="2696"/>
        <pc:sldMkLst>
          <pc:docMk/>
          <pc:sldMk cId="0" sldId="817"/>
        </pc:sldMkLst>
      </pc:sldChg>
      <pc:sldChg chg="del">
        <pc:chgData name="Frank G. Adler" userId="d1e812b97ef4ff20" providerId="LiveId" clId="{62E8E589-11AF-4A69-9963-7D55B46218E9}" dt="2019-11-11T18:43:28.085" v="132" actId="2696"/>
        <pc:sldMkLst>
          <pc:docMk/>
          <pc:sldMk cId="0" sldId="818"/>
        </pc:sldMkLst>
      </pc:sldChg>
      <pc:sldChg chg="del">
        <pc:chgData name="Frank G. Adler" userId="d1e812b97ef4ff20" providerId="LiveId" clId="{62E8E589-11AF-4A69-9963-7D55B46218E9}" dt="2019-11-11T18:43:28.199" v="133" actId="2696"/>
        <pc:sldMkLst>
          <pc:docMk/>
          <pc:sldMk cId="0" sldId="819"/>
        </pc:sldMkLst>
      </pc:sldChg>
      <pc:sldChg chg="del">
        <pc:chgData name="Frank G. Adler" userId="d1e812b97ef4ff20" providerId="LiveId" clId="{62E8E589-11AF-4A69-9963-7D55B46218E9}" dt="2019-11-11T18:43:28.215" v="134" actId="2696"/>
        <pc:sldMkLst>
          <pc:docMk/>
          <pc:sldMk cId="0" sldId="820"/>
        </pc:sldMkLst>
      </pc:sldChg>
      <pc:sldChg chg="del">
        <pc:chgData name="Frank G. Adler" userId="d1e812b97ef4ff20" providerId="LiveId" clId="{62E8E589-11AF-4A69-9963-7D55B46218E9}" dt="2019-11-11T18:43:28.231" v="135" actId="2696"/>
        <pc:sldMkLst>
          <pc:docMk/>
          <pc:sldMk cId="0" sldId="821"/>
        </pc:sldMkLst>
      </pc:sldChg>
      <pc:sldChg chg="del">
        <pc:chgData name="Frank G. Adler" userId="d1e812b97ef4ff20" providerId="LiveId" clId="{62E8E589-11AF-4A69-9963-7D55B46218E9}" dt="2019-11-11T18:43:28.249" v="136" actId="2696"/>
        <pc:sldMkLst>
          <pc:docMk/>
          <pc:sldMk cId="0" sldId="822"/>
        </pc:sldMkLst>
      </pc:sldChg>
      <pc:sldChg chg="del">
        <pc:chgData name="Frank G. Adler" userId="d1e812b97ef4ff20" providerId="LiveId" clId="{62E8E589-11AF-4A69-9963-7D55B46218E9}" dt="2019-11-11T18:43:28.266" v="139" actId="2696"/>
        <pc:sldMkLst>
          <pc:docMk/>
          <pc:sldMk cId="0" sldId="824"/>
        </pc:sldMkLst>
      </pc:sldChg>
      <pc:sldChg chg="del">
        <pc:chgData name="Frank G. Adler" userId="d1e812b97ef4ff20" providerId="LiveId" clId="{62E8E589-11AF-4A69-9963-7D55B46218E9}" dt="2019-11-11T18:43:28.302" v="141" actId="2696"/>
        <pc:sldMkLst>
          <pc:docMk/>
          <pc:sldMk cId="0" sldId="825"/>
        </pc:sldMkLst>
      </pc:sldChg>
      <pc:sldChg chg="del">
        <pc:chgData name="Frank G. Adler" userId="d1e812b97ef4ff20" providerId="LiveId" clId="{62E8E589-11AF-4A69-9963-7D55B46218E9}" dt="2019-11-11T18:43:28.307" v="142" actId="2696"/>
        <pc:sldMkLst>
          <pc:docMk/>
          <pc:sldMk cId="0" sldId="826"/>
        </pc:sldMkLst>
      </pc:sldChg>
      <pc:sldChg chg="del">
        <pc:chgData name="Frank G. Adler" userId="d1e812b97ef4ff20" providerId="LiveId" clId="{62E8E589-11AF-4A69-9963-7D55B46218E9}" dt="2019-11-11T18:43:28.322" v="143" actId="2696"/>
        <pc:sldMkLst>
          <pc:docMk/>
          <pc:sldMk cId="2140975547" sldId="827"/>
        </pc:sldMkLst>
      </pc:sldChg>
      <pc:sldChg chg="del">
        <pc:chgData name="Frank G. Adler" userId="d1e812b97ef4ff20" providerId="LiveId" clId="{62E8E589-11AF-4A69-9963-7D55B46218E9}" dt="2019-11-11T18:43:28.359" v="146" actId="2696"/>
        <pc:sldMkLst>
          <pc:docMk/>
          <pc:sldMk cId="3478136374" sldId="828"/>
        </pc:sldMkLst>
      </pc:sldChg>
      <pc:sldChg chg="del">
        <pc:chgData name="Frank G. Adler" userId="d1e812b97ef4ff20" providerId="LiveId" clId="{62E8E589-11AF-4A69-9963-7D55B46218E9}" dt="2019-11-11T18:43:28.433" v="155" actId="2696"/>
        <pc:sldMkLst>
          <pc:docMk/>
          <pc:sldMk cId="0" sldId="832"/>
        </pc:sldMkLst>
      </pc:sldChg>
      <pc:sldChg chg="del">
        <pc:chgData name="Frank G. Adler" userId="d1e812b97ef4ff20" providerId="LiveId" clId="{62E8E589-11AF-4A69-9963-7D55B46218E9}" dt="2019-11-11T18:43:28.437" v="156" actId="2696"/>
        <pc:sldMkLst>
          <pc:docMk/>
          <pc:sldMk cId="0" sldId="833"/>
        </pc:sldMkLst>
      </pc:sldChg>
      <pc:sldChg chg="del">
        <pc:chgData name="Frank G. Adler" userId="d1e812b97ef4ff20" providerId="LiveId" clId="{62E8E589-11AF-4A69-9963-7D55B46218E9}" dt="2019-11-11T18:43:28.465" v="159" actId="2696"/>
        <pc:sldMkLst>
          <pc:docMk/>
          <pc:sldMk cId="0" sldId="834"/>
        </pc:sldMkLst>
      </pc:sldChg>
      <pc:sldChg chg="del">
        <pc:chgData name="Frank G. Adler" userId="d1e812b97ef4ff20" providerId="LiveId" clId="{62E8E589-11AF-4A69-9963-7D55B46218E9}" dt="2019-11-11T18:43:28.472" v="160" actId="2696"/>
        <pc:sldMkLst>
          <pc:docMk/>
          <pc:sldMk cId="1514316713" sldId="835"/>
        </pc:sldMkLst>
      </pc:sldChg>
      <pc:sldChg chg="del">
        <pc:chgData name="Frank G. Adler" userId="d1e812b97ef4ff20" providerId="LiveId" clId="{62E8E589-11AF-4A69-9963-7D55B46218E9}" dt="2019-11-11T18:43:28.487" v="161" actId="2696"/>
        <pc:sldMkLst>
          <pc:docMk/>
          <pc:sldMk cId="3275640241" sldId="836"/>
        </pc:sldMkLst>
      </pc:sldChg>
      <pc:sldChg chg="del">
        <pc:chgData name="Frank G. Adler" userId="d1e812b97ef4ff20" providerId="LiveId" clId="{62E8E589-11AF-4A69-9963-7D55B46218E9}" dt="2019-11-11T18:43:28.501" v="162" actId="2696"/>
        <pc:sldMkLst>
          <pc:docMk/>
          <pc:sldMk cId="593243105" sldId="837"/>
        </pc:sldMkLst>
      </pc:sldChg>
      <pc:sldChg chg="del">
        <pc:chgData name="Frank G. Adler" userId="d1e812b97ef4ff20" providerId="LiveId" clId="{62E8E589-11AF-4A69-9963-7D55B46218E9}" dt="2019-11-11T18:43:27.608" v="90" actId="2696"/>
        <pc:sldMkLst>
          <pc:docMk/>
          <pc:sldMk cId="3521142558" sldId="839"/>
        </pc:sldMkLst>
      </pc:sldChg>
      <pc:sldChg chg="del">
        <pc:chgData name="Frank G. Adler" userId="d1e812b97ef4ff20" providerId="LiveId" clId="{62E8E589-11AF-4A69-9963-7D55B46218E9}" dt="2019-11-11T18:43:27.621" v="91" actId="2696"/>
        <pc:sldMkLst>
          <pc:docMk/>
          <pc:sldMk cId="2815953238" sldId="840"/>
        </pc:sldMkLst>
      </pc:sldChg>
      <pc:sldChg chg="del">
        <pc:chgData name="Frank G. Adler" userId="d1e812b97ef4ff20" providerId="LiveId" clId="{62E8E589-11AF-4A69-9963-7D55B46218E9}" dt="2019-11-11T18:43:27.601" v="89" actId="2696"/>
        <pc:sldMkLst>
          <pc:docMk/>
          <pc:sldMk cId="1530050458" sldId="841"/>
        </pc:sldMkLst>
      </pc:sldChg>
      <pc:sldChg chg="del">
        <pc:chgData name="Frank G. Adler" userId="d1e812b97ef4ff20" providerId="LiveId" clId="{62E8E589-11AF-4A69-9963-7D55B46218E9}" dt="2019-11-11T18:43:27.648" v="92" actId="2696"/>
        <pc:sldMkLst>
          <pc:docMk/>
          <pc:sldMk cId="2952658373" sldId="842"/>
        </pc:sldMkLst>
      </pc:sldChg>
      <pc:sldChg chg="del">
        <pc:chgData name="Frank G. Adler" userId="d1e812b97ef4ff20" providerId="LiveId" clId="{62E8E589-11AF-4A69-9963-7D55B46218E9}" dt="2019-11-11T18:42:11.309" v="36" actId="2696"/>
        <pc:sldMkLst>
          <pc:docMk/>
          <pc:sldMk cId="983361058" sldId="843"/>
        </pc:sldMkLst>
      </pc:sldChg>
      <pc:sldChg chg="del">
        <pc:chgData name="Frank G. Adler" userId="d1e812b97ef4ff20" providerId="LiveId" clId="{62E8E589-11AF-4A69-9963-7D55B46218E9}" dt="2019-11-11T18:42:11.275" v="35" actId="2696"/>
        <pc:sldMkLst>
          <pc:docMk/>
          <pc:sldMk cId="4113547139" sldId="844"/>
        </pc:sldMkLst>
      </pc:sldChg>
      <pc:sldChg chg="del">
        <pc:chgData name="Frank G. Adler" userId="d1e812b97ef4ff20" providerId="LiveId" clId="{62E8E589-11AF-4A69-9963-7D55B46218E9}" dt="2019-11-11T18:42:11.264" v="34" actId="2696"/>
        <pc:sldMkLst>
          <pc:docMk/>
          <pc:sldMk cId="3780499030" sldId="845"/>
        </pc:sldMkLst>
      </pc:sldChg>
      <pc:sldChg chg="del">
        <pc:chgData name="Frank G. Adler" userId="d1e812b97ef4ff20" providerId="LiveId" clId="{62E8E589-11AF-4A69-9963-7D55B46218E9}" dt="2019-11-11T18:43:27.653" v="93" actId="2696"/>
        <pc:sldMkLst>
          <pc:docMk/>
          <pc:sldMk cId="3722343631" sldId="846"/>
        </pc:sldMkLst>
      </pc:sldChg>
      <pc:sldChg chg="del">
        <pc:chgData name="Frank G. Adler" userId="d1e812b97ef4ff20" providerId="LiveId" clId="{62E8E589-11AF-4A69-9963-7D55B46218E9}" dt="2019-11-11T18:43:28.516" v="164" actId="2696"/>
        <pc:sldMkLst>
          <pc:docMk/>
          <pc:sldMk cId="1934676914" sldId="848"/>
        </pc:sldMkLst>
      </pc:sldChg>
      <pc:sldChg chg="del">
        <pc:chgData name="Frank G. Adler" userId="d1e812b97ef4ff20" providerId="LiveId" clId="{62E8E589-11AF-4A69-9963-7D55B46218E9}" dt="2019-11-11T18:43:28.507" v="163" actId="2696"/>
        <pc:sldMkLst>
          <pc:docMk/>
          <pc:sldMk cId="2610065404" sldId="849"/>
        </pc:sldMkLst>
      </pc:sldChg>
      <pc:sldChg chg="del">
        <pc:chgData name="Frank G. Adler" userId="d1e812b97ef4ff20" providerId="LiveId" clId="{62E8E589-11AF-4A69-9963-7D55B46218E9}" dt="2019-11-11T18:43:27.675" v="96" actId="2696"/>
        <pc:sldMkLst>
          <pc:docMk/>
          <pc:sldMk cId="641077170" sldId="850"/>
        </pc:sldMkLst>
      </pc:sldChg>
      <pc:sldChg chg="del">
        <pc:chgData name="Frank G. Adler" userId="d1e812b97ef4ff20" providerId="LiveId" clId="{62E8E589-11AF-4A69-9963-7D55B46218E9}" dt="2019-11-11T18:43:27.686" v="97" actId="2696"/>
        <pc:sldMkLst>
          <pc:docMk/>
          <pc:sldMk cId="2954085589" sldId="851"/>
        </pc:sldMkLst>
      </pc:sldChg>
      <pc:sldChg chg="del">
        <pc:chgData name="Frank G. Adler" userId="d1e812b97ef4ff20" providerId="LiveId" clId="{62E8E589-11AF-4A69-9963-7D55B46218E9}" dt="2019-11-11T18:43:27.692" v="98" actId="2696"/>
        <pc:sldMkLst>
          <pc:docMk/>
          <pc:sldMk cId="813114944" sldId="852"/>
        </pc:sldMkLst>
      </pc:sldChg>
      <pc:sldChg chg="del">
        <pc:chgData name="Frank G. Adler" userId="d1e812b97ef4ff20" providerId="LiveId" clId="{62E8E589-11AF-4A69-9963-7D55B46218E9}" dt="2019-11-11T18:43:27.725" v="99" actId="2696"/>
        <pc:sldMkLst>
          <pc:docMk/>
          <pc:sldMk cId="1732189648" sldId="853"/>
        </pc:sldMkLst>
      </pc:sldChg>
      <pc:sldChg chg="del">
        <pc:chgData name="Frank G. Adler" userId="d1e812b97ef4ff20" providerId="LiveId" clId="{62E8E589-11AF-4A69-9963-7D55B46218E9}" dt="2019-11-11T18:43:27.740" v="100" actId="2696"/>
        <pc:sldMkLst>
          <pc:docMk/>
          <pc:sldMk cId="2227325236" sldId="854"/>
        </pc:sldMkLst>
      </pc:sldChg>
      <pc:sldChg chg="del">
        <pc:chgData name="Frank G. Adler" userId="d1e812b97ef4ff20" providerId="LiveId" clId="{62E8E589-11AF-4A69-9963-7D55B46218E9}" dt="2019-11-11T18:43:27.769" v="101" actId="2696"/>
        <pc:sldMkLst>
          <pc:docMk/>
          <pc:sldMk cId="3271228232" sldId="855"/>
        </pc:sldMkLst>
      </pc:sldChg>
      <pc:sldChg chg="del">
        <pc:chgData name="Frank G. Adler" userId="d1e812b97ef4ff20" providerId="LiveId" clId="{62E8E589-11AF-4A69-9963-7D55B46218E9}" dt="2019-11-11T18:43:28.013" v="125" actId="2696"/>
        <pc:sldMkLst>
          <pc:docMk/>
          <pc:sldMk cId="1340183709" sldId="856"/>
        </pc:sldMkLst>
      </pc:sldChg>
      <pc:sldChg chg="del">
        <pc:chgData name="Frank G. Adler" userId="d1e812b97ef4ff20" providerId="LiveId" clId="{62E8E589-11AF-4A69-9963-7D55B46218E9}" dt="2019-11-11T18:43:27.581" v="87" actId="2696"/>
        <pc:sldMkLst>
          <pc:docMk/>
          <pc:sldMk cId="1173552039" sldId="857"/>
        </pc:sldMkLst>
      </pc:sldChg>
      <pc:sldChg chg="del">
        <pc:chgData name="Frank G. Adler" userId="d1e812b97ef4ff20" providerId="LiveId" clId="{62E8E589-11AF-4A69-9963-7D55B46218E9}" dt="2019-11-11T18:43:28.079" v="131" actId="2696"/>
        <pc:sldMkLst>
          <pc:docMk/>
          <pc:sldMk cId="1314774352" sldId="858"/>
        </pc:sldMkLst>
      </pc:sldChg>
      <pc:sldChg chg="del">
        <pc:chgData name="Frank G. Adler" userId="d1e812b97ef4ff20" providerId="LiveId" clId="{62E8E589-11AF-4A69-9963-7D55B46218E9}" dt="2019-11-11T18:42:11.258" v="33" actId="2696"/>
        <pc:sldMkLst>
          <pc:docMk/>
          <pc:sldMk cId="1934078690" sldId="859"/>
        </pc:sldMkLst>
      </pc:sldChg>
      <pc:sldChg chg="del">
        <pc:chgData name="Frank G. Adler" userId="d1e812b97ef4ff20" providerId="LiveId" clId="{62E8E589-11AF-4A69-9963-7D55B46218E9}" dt="2019-11-11T18:43:27.841" v="109" actId="2696"/>
        <pc:sldMkLst>
          <pc:docMk/>
          <pc:sldMk cId="4009789505" sldId="860"/>
        </pc:sldMkLst>
      </pc:sldChg>
      <pc:sldMasterChg chg="modSp">
        <pc:chgData name="Frank G. Adler" userId="d1e812b97ef4ff20" providerId="LiveId" clId="{62E8E589-11AF-4A69-9963-7D55B46218E9}" dt="2019-11-11T18:40:04.195" v="27" actId="20577"/>
        <pc:sldMasterMkLst>
          <pc:docMk/>
          <pc:sldMasterMk cId="0" sldId="2147483666"/>
        </pc:sldMasterMkLst>
        <pc:spChg chg="mod">
          <ac:chgData name="Frank G. Adler" userId="d1e812b97ef4ff20" providerId="LiveId" clId="{62E8E589-11AF-4A69-9963-7D55B46218E9}" dt="2019-11-11T18:40:04.195" v="27" actId="20577"/>
          <ac:spMkLst>
            <pc:docMk/>
            <pc:sldMasterMk cId="0" sldId="2147483666"/>
            <ac:spMk id="12"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225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3" name="Rectangle 4"/>
          <p:cNvSpPr>
            <a:spLocks noGrp="1" noRot="1" noChangeAspect="1" noChangeArrowheads="1" noTextEdit="1"/>
          </p:cNvSpPr>
          <p:nvPr>
            <p:ph type="sldImg" idx="2"/>
          </p:nvPr>
        </p:nvSpPr>
        <p:spPr bwMode="auto">
          <a:xfrm>
            <a:off x="1220659" y="680609"/>
            <a:ext cx="5031860" cy="3509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pic>
        <p:nvPicPr>
          <p:cNvPr id="97286" name="Picture 8"/>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5762" y="4661751"/>
            <a:ext cx="4996757" cy="351115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050772"/>
      </p:ext>
    </p:extLst>
  </p:cSld>
  <p:clrMap bg1="lt1" tx1="dk1" bg2="lt2" tx2="dk2" accent1="accent1" accent2="accent2" accent3="accent3" accent4="accent4" accent5="accent5" accent6="accent6" hlink="hlink" folHlink="folHlink"/>
  <p:notesStyle>
    <a:lvl1pPr algn="l" defTabSz="823913" rtl="0" eaLnBrk="0" fontAlgn="base" hangingPunct="0">
      <a:spcBef>
        <a:spcPct val="30000"/>
      </a:spcBef>
      <a:spcAft>
        <a:spcPct val="0"/>
      </a:spcAft>
      <a:defRPr sz="1000" b="1" kern="1200">
        <a:solidFill>
          <a:schemeClr val="tx1"/>
        </a:solidFill>
        <a:latin typeface="Arial" charset="0"/>
        <a:ea typeface="+mn-ea"/>
        <a:cs typeface="+mn-cs"/>
      </a:defRPr>
    </a:lvl1pPr>
    <a:lvl2pPr marL="742950" indent="-285750" algn="l" defTabSz="823913" rtl="0" eaLnBrk="0" fontAlgn="base" hangingPunct="0">
      <a:spcBef>
        <a:spcPct val="30000"/>
      </a:spcBef>
      <a:spcAft>
        <a:spcPct val="0"/>
      </a:spcAft>
      <a:defRPr sz="1100" kern="1200">
        <a:solidFill>
          <a:schemeClr val="tx1"/>
        </a:solidFill>
        <a:latin typeface="Calibri" pitchFamily="34" charset="0"/>
        <a:ea typeface="+mn-ea"/>
        <a:cs typeface="+mn-cs"/>
      </a:defRPr>
    </a:lvl2pPr>
    <a:lvl3pPr marL="1143000" indent="-228600" algn="l" defTabSz="823913" rtl="0" eaLnBrk="0" fontAlgn="base" hangingPunct="0">
      <a:spcBef>
        <a:spcPct val="30000"/>
      </a:spcBef>
      <a:spcAft>
        <a:spcPct val="0"/>
      </a:spcAft>
      <a:defRPr sz="1100" kern="1200">
        <a:solidFill>
          <a:schemeClr val="tx1"/>
        </a:solidFill>
        <a:latin typeface="Calibri" pitchFamily="34" charset="0"/>
        <a:ea typeface="+mn-ea"/>
        <a:cs typeface="+mn-cs"/>
      </a:defRPr>
    </a:lvl3pPr>
    <a:lvl4pPr marL="1600200" indent="-228600" algn="l" defTabSz="823913" rtl="0" eaLnBrk="0" fontAlgn="base" hangingPunct="0">
      <a:spcBef>
        <a:spcPct val="30000"/>
      </a:spcBef>
      <a:spcAft>
        <a:spcPct val="0"/>
      </a:spcAft>
      <a:defRPr sz="1100" kern="1200">
        <a:solidFill>
          <a:schemeClr val="tx1"/>
        </a:solidFill>
        <a:latin typeface="Calibri" pitchFamily="34" charset="0"/>
        <a:ea typeface="+mn-ea"/>
        <a:cs typeface="+mn-cs"/>
      </a:defRPr>
    </a:lvl4pPr>
    <a:lvl5pPr marL="2057400" indent="-228600" algn="l" defTabSz="823913" rtl="0" eaLnBrk="0" fontAlgn="base" hangingPunct="0">
      <a:spcBef>
        <a:spcPct val="30000"/>
      </a:spcBef>
      <a:spcAft>
        <a:spcPct val="0"/>
      </a:spcAft>
      <a:defRPr sz="11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1397000" y="681038"/>
            <a:ext cx="4679950" cy="3509962"/>
          </a:xfrm>
          <a:ln/>
        </p:spPr>
      </p:sp>
      <p:sp>
        <p:nvSpPr>
          <p:cNvPr id="98307" name="Rectangle 3"/>
          <p:cNvSpPr>
            <a:spLocks noGrp="1" noChangeArrowheads="1"/>
          </p:cNvSpPr>
          <p:nvPr>
            <p:ph type="body" idx="1"/>
          </p:nvPr>
        </p:nvSpPr>
        <p:spPr>
          <a:xfrm>
            <a:off x="707463" y="4447461"/>
            <a:ext cx="5662154" cy="4213384"/>
          </a:xfrm>
          <a:prstGeom prst="rect">
            <a:avLst/>
          </a:prstGeom>
          <a:noFill/>
          <a:extLst>
            <a:ext uri="{909E8E84-426E-40DD-AFC4-6F175D3DCCD1}">
              <a14:hiddenFill xmlns:a14="http://schemas.microsoft.com/office/drawing/2010/main">
                <a:solidFill>
                  <a:srgbClr val="FFFFFF"/>
                </a:solidFill>
              </a14:hiddenFill>
            </a:ext>
          </a:extLst>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1238250" y="582613"/>
            <a:ext cx="4602163" cy="3451225"/>
          </a:xfrm>
          <a:ln w="12700" cap="flat">
            <a:solidFill>
              <a:schemeClr val="tx1"/>
            </a:solidFill>
          </a:ln>
        </p:spPr>
      </p:sp>
      <p:sp>
        <p:nvSpPr>
          <p:cNvPr id="125955" name="Rectangle 3"/>
          <p:cNvSpPr>
            <a:spLocks noGrp="1" noChangeArrowheads="1"/>
          </p:cNvSpPr>
          <p:nvPr>
            <p:ph type="body" idx="1"/>
          </p:nvPr>
        </p:nvSpPr>
        <p:spPr>
          <a:xfrm>
            <a:off x="717356" y="4293579"/>
            <a:ext cx="5699259" cy="43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93311" tIns="45837" rIns="93311" bIns="45837"/>
          <a:lstStyle/>
          <a:p>
            <a:pPr algn="just" defTabSz="785774" eaLnBrk="1" hangingPunct="1">
              <a:tabLst>
                <a:tab pos="201355" algn="l"/>
              </a:tabLst>
            </a:pPr>
            <a:endParaRPr lang="en-US" dirty="0"/>
          </a:p>
        </p:txBody>
      </p:sp>
    </p:spTree>
    <p:extLst>
      <p:ext uri="{BB962C8B-B14F-4D97-AF65-F5344CB8AC3E}">
        <p14:creationId xmlns:p14="http://schemas.microsoft.com/office/powerpoint/2010/main" val="3460698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xfrm>
            <a:off x="1238250" y="582613"/>
            <a:ext cx="4602163" cy="3451225"/>
          </a:xfrm>
          <a:ln w="12700" cap="flat">
            <a:solidFill>
              <a:schemeClr val="tx1"/>
            </a:solidFill>
          </a:ln>
        </p:spPr>
      </p:sp>
      <p:sp>
        <p:nvSpPr>
          <p:cNvPr id="122883" name="Rectangle 3"/>
          <p:cNvSpPr>
            <a:spLocks noGrp="1" noChangeArrowheads="1"/>
          </p:cNvSpPr>
          <p:nvPr>
            <p:ph type="body" idx="1"/>
          </p:nvPr>
        </p:nvSpPr>
        <p:spPr>
          <a:xfrm>
            <a:off x="717356" y="4293579"/>
            <a:ext cx="5699259" cy="43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93311" tIns="45837" rIns="93311" bIns="45837"/>
          <a:lstStyle/>
          <a:p>
            <a:pPr algn="just" defTabSz="785774" eaLnBrk="1" hangingPunct="1">
              <a:tabLst>
                <a:tab pos="201355" algn="l"/>
              </a:tabLst>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350963" y="812800"/>
            <a:ext cx="4376737" cy="3281363"/>
          </a:xfrm>
          <a:ln w="12700" cap="flat">
            <a:solidFill>
              <a:schemeClr val="tx1"/>
            </a:solidFill>
          </a:ln>
        </p:spPr>
      </p:sp>
      <p:sp>
        <p:nvSpPr>
          <p:cNvPr id="126979" name="Rectangle 3"/>
          <p:cNvSpPr>
            <a:spLocks noGrp="1" noChangeArrowheads="1"/>
          </p:cNvSpPr>
          <p:nvPr>
            <p:ph type="body" idx="1"/>
          </p:nvPr>
        </p:nvSpPr>
        <p:spPr>
          <a:xfrm>
            <a:off x="943693" y="4462633"/>
            <a:ext cx="5189690" cy="4230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93311" tIns="45837" rIns="93311" bIns="45837"/>
          <a:lstStyle/>
          <a:p>
            <a:pPr defTabSz="785774" eaLnBrk="1" hangingPunct="1"/>
            <a:endParaRPr lang="en-US" dirty="0"/>
          </a:p>
        </p:txBody>
      </p:sp>
    </p:spTree>
    <p:extLst>
      <p:ext uri="{BB962C8B-B14F-4D97-AF65-F5344CB8AC3E}">
        <p14:creationId xmlns:p14="http://schemas.microsoft.com/office/powerpoint/2010/main" val="1696530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xfrm>
            <a:off x="1397000" y="681038"/>
            <a:ext cx="4679950" cy="3509962"/>
          </a:xfrm>
          <a:ln/>
        </p:spPr>
      </p:sp>
      <p:sp>
        <p:nvSpPr>
          <p:cNvPr id="191491" name="Rectangle 3"/>
          <p:cNvSpPr>
            <a:spLocks noGrp="1" noChangeArrowheads="1"/>
          </p:cNvSpPr>
          <p:nvPr>
            <p:ph type="body" idx="1"/>
          </p:nvPr>
        </p:nvSpPr>
        <p:spPr>
          <a:xfrm>
            <a:off x="3257781" y="4926453"/>
            <a:ext cx="3529879" cy="3534993"/>
          </a:xfrm>
          <a:prstGeom prst="rect">
            <a:avLst/>
          </a:prstGeom>
          <a:noFill/>
          <a:extLst>
            <a:ext uri="{909E8E84-426E-40DD-AFC4-6F175D3DCCD1}">
              <a14:hiddenFill xmlns:a14="http://schemas.microsoft.com/office/drawing/2010/main">
                <a:solidFill>
                  <a:srgbClr val="FFFFFF"/>
                </a:solidFill>
              </a14:hiddenFill>
            </a:ext>
          </a:extLst>
        </p:spPr>
        <p:txBody>
          <a:bodyPr/>
          <a:lstStyle/>
          <a:p>
            <a:pPr eaLnBrk="1" hangingPunct="1"/>
            <a:endParaRPr lang="en-US" dirty="0"/>
          </a:p>
        </p:txBody>
      </p:sp>
    </p:spTree>
    <p:extLst>
      <p:ext uri="{BB962C8B-B14F-4D97-AF65-F5344CB8AC3E}">
        <p14:creationId xmlns:p14="http://schemas.microsoft.com/office/powerpoint/2010/main" val="3807084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bwMode="auto">
          <a:xfrm>
            <a:off x="-669925" y="779463"/>
            <a:ext cx="4681538" cy="35099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Rectangle 3"/>
          <p:cNvSpPr>
            <a:spLocks noGrp="1" noChangeArrowheads="1"/>
          </p:cNvSpPr>
          <p:nvPr>
            <p:ph type="body" idx="1"/>
          </p:nvPr>
        </p:nvSpPr>
        <p:spPr bwMode="auto">
          <a:xfrm>
            <a:off x="3258406" y="4926989"/>
            <a:ext cx="3528708" cy="353447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054" tIns="50027" rIns="100054" bIns="50027"/>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2122480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Rot="1" noChangeAspect="1" noChangeArrowheads="1" noTextEdit="1"/>
          </p:cNvSpPr>
          <p:nvPr>
            <p:ph type="sldImg"/>
          </p:nvPr>
        </p:nvSpPr>
        <p:spPr>
          <a:xfrm>
            <a:off x="1397000" y="681038"/>
            <a:ext cx="4679950" cy="3509962"/>
          </a:xfrm>
          <a:ln/>
        </p:spPr>
      </p:sp>
      <p:sp>
        <p:nvSpPr>
          <p:cNvPr id="512003" name="Rectangle 3"/>
          <p:cNvSpPr>
            <a:spLocks noGrp="1" noChangeArrowheads="1"/>
          </p:cNvSpPr>
          <p:nvPr>
            <p:ph type="body" idx="1"/>
          </p:nvPr>
        </p:nvSpPr>
        <p:spPr bwMode="auto">
          <a:xfrm>
            <a:off x="707708" y="4447545"/>
            <a:ext cx="5661660" cy="4211911"/>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842" tIns="44420" rIns="88842" bIns="44420"/>
          <a:lstStyle/>
          <a:p>
            <a:endParaRPr lang="en-US" dirty="0"/>
          </a:p>
        </p:txBody>
      </p:sp>
    </p:spTree>
    <p:extLst>
      <p:ext uri="{BB962C8B-B14F-4D97-AF65-F5344CB8AC3E}">
        <p14:creationId xmlns:p14="http://schemas.microsoft.com/office/powerpoint/2010/main" val="974816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1397000" y="681038"/>
            <a:ext cx="4679950" cy="3509962"/>
          </a:xfrm>
          <a:ln/>
        </p:spPr>
      </p:sp>
      <p:sp>
        <p:nvSpPr>
          <p:cNvPr id="99331" name="Rectangle 3"/>
          <p:cNvSpPr>
            <a:spLocks noGrp="1" noChangeArrowheads="1"/>
          </p:cNvSpPr>
          <p:nvPr>
            <p:ph type="body" idx="1"/>
          </p:nvPr>
        </p:nvSpPr>
        <p:spPr>
          <a:xfrm>
            <a:off x="3257781" y="4926453"/>
            <a:ext cx="3529879" cy="3534993"/>
          </a:xfrm>
          <a:prstGeom prst="rect">
            <a:avLst/>
          </a:prstGeom>
          <a:noFill/>
          <a:extLst>
            <a:ext uri="{909E8E84-426E-40DD-AFC4-6F175D3DCCD1}">
              <a14:hiddenFill xmlns:a14="http://schemas.microsoft.com/office/drawing/2010/main">
                <a:solidFill>
                  <a:srgbClr val="FFFFFF"/>
                </a:solidFill>
              </a14:hiddenFill>
            </a:ext>
          </a:extLst>
        </p:spPr>
        <p:txBody>
          <a:bodyPr/>
          <a:lstStyle/>
          <a:p>
            <a:pPr eaLnBrk="1" hangingPunct="1"/>
            <a:endParaRPr lang="en-US" dirty="0"/>
          </a:p>
        </p:txBody>
      </p:sp>
    </p:spTree>
    <p:extLst>
      <p:ext uri="{BB962C8B-B14F-4D97-AF65-F5344CB8AC3E}">
        <p14:creationId xmlns:p14="http://schemas.microsoft.com/office/powerpoint/2010/main" val="1367380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397000" y="681038"/>
            <a:ext cx="4679950" cy="3509962"/>
          </a:xfrm>
          <a:ln/>
        </p:spPr>
      </p:sp>
      <p:sp>
        <p:nvSpPr>
          <p:cNvPr id="110595" name="Rectangle 3"/>
          <p:cNvSpPr>
            <a:spLocks noGrp="1" noChangeArrowheads="1"/>
          </p:cNvSpPr>
          <p:nvPr>
            <p:ph type="body" idx="1"/>
          </p:nvPr>
        </p:nvSpPr>
        <p:spPr>
          <a:xfrm>
            <a:off x="3257781" y="4926453"/>
            <a:ext cx="3529879" cy="3534993"/>
          </a:xfrm>
          <a:prstGeom prst="rect">
            <a:avLst/>
          </a:prstGeom>
          <a:noFill/>
          <a:extLst>
            <a:ext uri="{909E8E84-426E-40DD-AFC4-6F175D3DCCD1}">
              <a14:hiddenFill xmlns:a14="http://schemas.microsoft.com/office/drawing/2010/main">
                <a:solidFill>
                  <a:srgbClr val="FFFFFF"/>
                </a:solidFill>
              </a14:hiddenFill>
            </a:ext>
          </a:extLst>
        </p:spPr>
        <p:txBody>
          <a:bodyPr/>
          <a:lstStyle/>
          <a:p>
            <a:pPr eaLnBrk="1" hangingPunct="1"/>
            <a:endParaRPr lang="en-US" dirty="0"/>
          </a:p>
        </p:txBody>
      </p:sp>
    </p:spTree>
    <p:extLst>
      <p:ext uri="{BB962C8B-B14F-4D97-AF65-F5344CB8AC3E}">
        <p14:creationId xmlns:p14="http://schemas.microsoft.com/office/powerpoint/2010/main" val="2601026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397000" y="681038"/>
            <a:ext cx="4679950" cy="3509962"/>
          </a:xfrm>
          <a:ln/>
        </p:spPr>
      </p:sp>
      <p:sp>
        <p:nvSpPr>
          <p:cNvPr id="110595" name="Rectangle 3"/>
          <p:cNvSpPr>
            <a:spLocks noGrp="1" noChangeArrowheads="1"/>
          </p:cNvSpPr>
          <p:nvPr>
            <p:ph type="body" idx="1"/>
          </p:nvPr>
        </p:nvSpPr>
        <p:spPr>
          <a:xfrm>
            <a:off x="3257781" y="4926453"/>
            <a:ext cx="3529879" cy="3534993"/>
          </a:xfrm>
          <a:prstGeom prst="rect">
            <a:avLst/>
          </a:prstGeom>
          <a:noFill/>
          <a:extLst>
            <a:ext uri="{909E8E84-426E-40DD-AFC4-6F175D3DCCD1}">
              <a14:hiddenFill xmlns:a14="http://schemas.microsoft.com/office/drawing/2010/main">
                <a:solidFill>
                  <a:srgbClr val="FFFFFF"/>
                </a:solidFill>
              </a14:hiddenFill>
            </a:ext>
          </a:extLst>
        </p:spPr>
        <p:txBody>
          <a:bodyPr/>
          <a:lstStyle/>
          <a:p>
            <a:pPr eaLnBrk="1" hangingPunct="1"/>
            <a:endParaRPr lang="en-US" dirty="0"/>
          </a:p>
        </p:txBody>
      </p:sp>
    </p:spTree>
    <p:extLst>
      <p:ext uri="{BB962C8B-B14F-4D97-AF65-F5344CB8AC3E}">
        <p14:creationId xmlns:p14="http://schemas.microsoft.com/office/powerpoint/2010/main" val="342351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397000" y="681038"/>
            <a:ext cx="4679950" cy="3509962"/>
          </a:xfrm>
          <a:ln/>
        </p:spPr>
      </p:sp>
      <p:sp>
        <p:nvSpPr>
          <p:cNvPr id="114691" name="Rectangle 3"/>
          <p:cNvSpPr>
            <a:spLocks noGrp="1" noChangeArrowheads="1"/>
          </p:cNvSpPr>
          <p:nvPr>
            <p:ph type="body" idx="1"/>
          </p:nvPr>
        </p:nvSpPr>
        <p:spPr>
          <a:xfrm>
            <a:off x="3257781" y="4926453"/>
            <a:ext cx="3529879" cy="3534993"/>
          </a:xfrm>
          <a:prstGeom prst="rect">
            <a:avLst/>
          </a:prstGeom>
          <a:noFill/>
          <a:extLst>
            <a:ext uri="{909E8E84-426E-40DD-AFC4-6F175D3DCCD1}">
              <a14:hiddenFill xmlns:a14="http://schemas.microsoft.com/office/drawing/2010/main">
                <a:solidFill>
                  <a:srgbClr val="FFFFFF"/>
                </a:solidFill>
              </a14:hiddenFill>
            </a:ext>
          </a:extLst>
        </p:spPr>
        <p:txBody>
          <a:bodyPr/>
          <a:lstStyle/>
          <a:p>
            <a:pPr eaLnBrk="1" hangingPunct="1"/>
            <a:endParaRPr lang="en-US" dirty="0"/>
          </a:p>
        </p:txBody>
      </p:sp>
    </p:spTree>
    <p:extLst>
      <p:ext uri="{BB962C8B-B14F-4D97-AF65-F5344CB8AC3E}">
        <p14:creationId xmlns:p14="http://schemas.microsoft.com/office/powerpoint/2010/main" val="1502876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397000" y="681038"/>
            <a:ext cx="4679950" cy="3509962"/>
          </a:xfrm>
          <a:ln/>
        </p:spPr>
      </p:sp>
      <p:sp>
        <p:nvSpPr>
          <p:cNvPr id="120835" name="Rectangle 3"/>
          <p:cNvSpPr>
            <a:spLocks noGrp="1" noChangeArrowheads="1"/>
          </p:cNvSpPr>
          <p:nvPr>
            <p:ph type="body" idx="1"/>
          </p:nvPr>
        </p:nvSpPr>
        <p:spPr>
          <a:xfrm>
            <a:off x="3257781" y="4926453"/>
            <a:ext cx="3529879" cy="3534993"/>
          </a:xfrm>
          <a:prstGeom prst="rect">
            <a:avLst/>
          </a:prstGeom>
          <a:noFill/>
          <a:extLst>
            <a:ext uri="{909E8E84-426E-40DD-AFC4-6F175D3DCCD1}">
              <a14:hiddenFill xmlns:a14="http://schemas.microsoft.com/office/drawing/2010/main">
                <a:solidFill>
                  <a:srgbClr val="FFFFFF"/>
                </a:solidFill>
              </a14:hiddenFill>
            </a:ext>
          </a:extLst>
        </p:spPr>
        <p:txBody>
          <a:bodyPr/>
          <a:lstStyle/>
          <a:p>
            <a:pPr eaLnBrk="1" hangingPunct="1"/>
            <a:endParaRPr lang="en-US" dirty="0"/>
          </a:p>
        </p:txBody>
      </p:sp>
    </p:spTree>
    <p:extLst>
      <p:ext uri="{BB962C8B-B14F-4D97-AF65-F5344CB8AC3E}">
        <p14:creationId xmlns:p14="http://schemas.microsoft.com/office/powerpoint/2010/main" val="2429148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238250" y="582613"/>
            <a:ext cx="4602163" cy="3451225"/>
          </a:xfrm>
          <a:ln w="12700" cap="flat">
            <a:solidFill>
              <a:schemeClr val="tx1"/>
            </a:solidFill>
          </a:ln>
        </p:spPr>
      </p:sp>
      <p:sp>
        <p:nvSpPr>
          <p:cNvPr id="123907" name="Rectangle 3"/>
          <p:cNvSpPr>
            <a:spLocks noGrp="1" noChangeArrowheads="1"/>
          </p:cNvSpPr>
          <p:nvPr>
            <p:ph type="body" idx="1"/>
          </p:nvPr>
        </p:nvSpPr>
        <p:spPr>
          <a:xfrm>
            <a:off x="717356" y="4293579"/>
            <a:ext cx="5699259" cy="43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93311" tIns="45837" rIns="93311" bIns="45837"/>
          <a:lstStyle/>
          <a:p>
            <a:pPr algn="just" defTabSz="785774" eaLnBrk="1" hangingPunct="1">
              <a:tabLst>
                <a:tab pos="201355" algn="l"/>
              </a:tabLst>
            </a:pPr>
            <a:endParaRPr lang="en-US" dirty="0"/>
          </a:p>
        </p:txBody>
      </p:sp>
    </p:spTree>
    <p:extLst>
      <p:ext uri="{BB962C8B-B14F-4D97-AF65-F5344CB8AC3E}">
        <p14:creationId xmlns:p14="http://schemas.microsoft.com/office/powerpoint/2010/main" val="1533458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1238250" y="582613"/>
            <a:ext cx="4602163" cy="3451225"/>
          </a:xfrm>
          <a:ln w="12700" cap="flat">
            <a:solidFill>
              <a:schemeClr val="tx1"/>
            </a:solidFill>
          </a:ln>
        </p:spPr>
      </p:sp>
      <p:sp>
        <p:nvSpPr>
          <p:cNvPr id="124931" name="Rectangle 3"/>
          <p:cNvSpPr>
            <a:spLocks noGrp="1" noChangeArrowheads="1"/>
          </p:cNvSpPr>
          <p:nvPr>
            <p:ph type="body" idx="1"/>
          </p:nvPr>
        </p:nvSpPr>
        <p:spPr>
          <a:xfrm>
            <a:off x="717356" y="4293579"/>
            <a:ext cx="5699259" cy="43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93311" tIns="45837" rIns="93311" bIns="45837"/>
          <a:lstStyle/>
          <a:p>
            <a:pPr algn="just" defTabSz="785774" eaLnBrk="1" hangingPunct="1">
              <a:tabLst>
                <a:tab pos="201355" algn="l"/>
              </a:tabLst>
            </a:pPr>
            <a:endParaRPr lang="en-US" dirty="0"/>
          </a:p>
        </p:txBody>
      </p:sp>
    </p:spTree>
    <p:extLst>
      <p:ext uri="{BB962C8B-B14F-4D97-AF65-F5344CB8AC3E}">
        <p14:creationId xmlns:p14="http://schemas.microsoft.com/office/powerpoint/2010/main" val="1447659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05933" y="1011272"/>
            <a:ext cx="6250927" cy="1880534"/>
          </a:xfrm>
        </p:spPr>
        <p:txBody>
          <a:bodyPr/>
          <a:lstStyle>
            <a:lvl1pPr algn="r">
              <a:defRPr sz="3600"/>
            </a:lvl1pPr>
          </a:lstStyle>
          <a:p>
            <a:r>
              <a:rPr lang="en-US"/>
              <a:t>Click to edit Master title style</a:t>
            </a:r>
          </a:p>
        </p:txBody>
      </p:sp>
      <p:sp>
        <p:nvSpPr>
          <p:cNvPr id="4099" name="Rectangle 3"/>
          <p:cNvSpPr>
            <a:spLocks noGrp="1" noChangeArrowheads="1"/>
          </p:cNvSpPr>
          <p:nvPr>
            <p:ph type="subTitle" idx="1"/>
          </p:nvPr>
        </p:nvSpPr>
        <p:spPr>
          <a:xfrm>
            <a:off x="258847" y="3029512"/>
            <a:ext cx="6193722" cy="1308198"/>
          </a:xfrm>
        </p:spPr>
        <p:txBody>
          <a:bodyPr/>
          <a:lstStyle>
            <a:lvl1pPr marL="0" indent="0" algn="r">
              <a:buFontTx/>
              <a:buNone/>
              <a:defRPr/>
            </a:lvl1pPr>
          </a:lstStyle>
          <a:p>
            <a:r>
              <a:rPr lang="en-US"/>
              <a:t>Click to edit Master subtitle style</a:t>
            </a:r>
          </a:p>
        </p:txBody>
      </p:sp>
    </p:spTree>
    <p:extLst>
      <p:ext uri="{BB962C8B-B14F-4D97-AF65-F5344CB8AC3E}">
        <p14:creationId xmlns:p14="http://schemas.microsoft.com/office/powerpoint/2010/main" val="360096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4905016"/>
      </p:ext>
    </p:extLst>
  </p:cSld>
  <p:clrMapOvr>
    <a:masterClrMapping/>
  </p:clrMapOvr>
  <p:transition/>
  <p:hf sldNum="0" hdr="0" ftr="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0000"/>
            <a:lumOff val="4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52550" y="166688"/>
            <a:ext cx="7597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60375" y="1058863"/>
            <a:ext cx="8216900"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23"/>
          <p:cNvSpPr>
            <a:spLocks noChangeArrowheads="1"/>
          </p:cNvSpPr>
          <p:nvPr/>
        </p:nvSpPr>
        <p:spPr bwMode="auto">
          <a:xfrm>
            <a:off x="403411" y="871538"/>
            <a:ext cx="8756650" cy="68262"/>
          </a:xfrm>
          <a:prstGeom prst="rect">
            <a:avLst/>
          </a:prstGeom>
          <a:solidFill>
            <a:srgbClr val="F07800"/>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dirty="0">
              <a:latin typeface="Arial" charset="0"/>
            </a:endParaRPr>
          </a:p>
        </p:txBody>
      </p:sp>
      <p:sp>
        <p:nvSpPr>
          <p:cNvPr id="12" name="Text Box 41"/>
          <p:cNvSpPr txBox="1">
            <a:spLocks noChangeArrowheads="1"/>
          </p:cNvSpPr>
          <p:nvPr/>
        </p:nvSpPr>
        <p:spPr bwMode="auto">
          <a:xfrm>
            <a:off x="173914" y="6224588"/>
            <a:ext cx="17748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200">
                <a:solidFill>
                  <a:schemeClr val="tx1"/>
                </a:solidFill>
                <a:latin typeface="Arial" pitchFamily="34" charset="0"/>
              </a:defRPr>
            </a:lvl1pPr>
            <a:lvl2pPr marL="742950" indent="-285750" eaLnBrk="0" hangingPunct="0">
              <a:defRPr sz="2200">
                <a:solidFill>
                  <a:schemeClr val="tx1"/>
                </a:solidFill>
                <a:latin typeface="Arial" pitchFamily="34" charset="0"/>
              </a:defRPr>
            </a:lvl2pPr>
            <a:lvl3pPr marL="1143000" indent="-228600" eaLnBrk="0" hangingPunct="0">
              <a:defRPr sz="2200">
                <a:solidFill>
                  <a:schemeClr val="tx1"/>
                </a:solidFill>
                <a:latin typeface="Arial" pitchFamily="34" charset="0"/>
              </a:defRPr>
            </a:lvl3pPr>
            <a:lvl4pPr marL="1600200" indent="-228600" eaLnBrk="0" hangingPunct="0">
              <a:defRPr sz="2200">
                <a:solidFill>
                  <a:schemeClr val="tx1"/>
                </a:solidFill>
                <a:latin typeface="Arial" pitchFamily="34" charset="0"/>
              </a:defRPr>
            </a:lvl4pPr>
            <a:lvl5pPr marL="2057400" indent="-228600" eaLnBrk="0" hangingPunct="0">
              <a:defRPr sz="2200">
                <a:solidFill>
                  <a:schemeClr val="tx1"/>
                </a:solidFill>
                <a:latin typeface="Arial" pitchFamily="34" charset="0"/>
              </a:defRPr>
            </a:lvl5pPr>
            <a:lvl6pPr marL="2514600" indent="-228600" eaLnBrk="0" fontAlgn="base" hangingPunct="0">
              <a:spcBef>
                <a:spcPct val="0"/>
              </a:spcBef>
              <a:spcAft>
                <a:spcPct val="0"/>
              </a:spcAft>
              <a:defRPr sz="2200">
                <a:solidFill>
                  <a:schemeClr val="tx1"/>
                </a:solidFill>
                <a:latin typeface="Arial" pitchFamily="34" charset="0"/>
              </a:defRPr>
            </a:lvl6pPr>
            <a:lvl7pPr marL="2971800" indent="-228600" eaLnBrk="0" fontAlgn="base" hangingPunct="0">
              <a:spcBef>
                <a:spcPct val="0"/>
              </a:spcBef>
              <a:spcAft>
                <a:spcPct val="0"/>
              </a:spcAft>
              <a:defRPr sz="2200">
                <a:solidFill>
                  <a:schemeClr val="tx1"/>
                </a:solidFill>
                <a:latin typeface="Arial" pitchFamily="34" charset="0"/>
              </a:defRPr>
            </a:lvl7pPr>
            <a:lvl8pPr marL="3429000" indent="-228600" eaLnBrk="0" fontAlgn="base" hangingPunct="0">
              <a:spcBef>
                <a:spcPct val="0"/>
              </a:spcBef>
              <a:spcAft>
                <a:spcPct val="0"/>
              </a:spcAft>
              <a:defRPr sz="2200">
                <a:solidFill>
                  <a:schemeClr val="tx1"/>
                </a:solidFill>
                <a:latin typeface="Arial" pitchFamily="34" charset="0"/>
              </a:defRPr>
            </a:lvl8pPr>
            <a:lvl9pPr marL="3886200" indent="-228600" eaLnBrk="0" fontAlgn="base" hangingPunct="0">
              <a:spcBef>
                <a:spcPct val="0"/>
              </a:spcBef>
              <a:spcAft>
                <a:spcPct val="0"/>
              </a:spcAft>
              <a:defRPr sz="2200">
                <a:solidFill>
                  <a:schemeClr val="tx1"/>
                </a:solidFill>
                <a:latin typeface="Arial" pitchFamily="34" charset="0"/>
              </a:defRPr>
            </a:lvl9pPr>
          </a:lstStyle>
          <a:p>
            <a:pPr eaLnBrk="1" hangingPunct="1"/>
            <a:fld id="{866F8009-6DC5-46D8-8F0E-ABF208A7D184}" type="slidenum">
              <a:rPr lang="en-US" sz="1200" b="0" smtClean="0">
                <a:solidFill>
                  <a:srgbClr val="4D4D4D"/>
                </a:solidFill>
                <a:effectLst/>
                <a:latin typeface="Maiandra GD" pitchFamily="34" charset="0"/>
              </a:rPr>
              <a:pPr eaLnBrk="1" hangingPunct="1"/>
              <a:t>‹#›</a:t>
            </a:fld>
            <a:r>
              <a:rPr lang="en-US" sz="1200" b="0" dirty="0">
                <a:solidFill>
                  <a:srgbClr val="4D4D4D"/>
                </a:solidFill>
                <a:effectLst/>
                <a:latin typeface="Maiandra GD" pitchFamily="34" charset="0"/>
              </a:rPr>
              <a:t>  </a:t>
            </a:r>
            <a:fld id="{37EC7084-95D6-4F32-BF84-B41BEBA65554}" type="datetime4">
              <a:rPr lang="en-US" sz="1200" b="0" smtClean="0">
                <a:solidFill>
                  <a:srgbClr val="4D4D4D"/>
                </a:solidFill>
                <a:effectLst/>
                <a:latin typeface="Maiandra GD" pitchFamily="34" charset="0"/>
              </a:rPr>
              <a:t>November 11, 2019</a:t>
            </a:fld>
            <a:endParaRPr lang="en-US" sz="1200" b="0" dirty="0">
              <a:solidFill>
                <a:srgbClr val="4D4D4D"/>
              </a:solidFill>
              <a:effectLst/>
              <a:latin typeface="Maiandra GD" pitchFamily="34" charset="0"/>
            </a:endParaRPr>
          </a:p>
        </p:txBody>
      </p:sp>
      <p:pic>
        <p:nvPicPr>
          <p:cNvPr id="13"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68574" y="6157570"/>
            <a:ext cx="3315442" cy="700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23"/>
          <p:cNvSpPr>
            <a:spLocks noChangeArrowheads="1"/>
          </p:cNvSpPr>
          <p:nvPr/>
        </p:nvSpPr>
        <p:spPr bwMode="auto">
          <a:xfrm>
            <a:off x="381005" y="871538"/>
            <a:ext cx="8756650" cy="68262"/>
          </a:xfrm>
          <a:prstGeom prst="rect">
            <a:avLst/>
          </a:prstGeom>
          <a:solidFill>
            <a:srgbClr val="F07800"/>
          </a:solidFill>
          <a:ln w="9525">
            <a:noFill/>
            <a:miter lim="800000"/>
            <a:headEnd/>
            <a:tailEnd/>
          </a:ln>
          <a:effectLst/>
        </p:spPr>
        <p:txBody>
          <a:bodyPr wrap="none" anchor="ctr"/>
          <a:lstStyle/>
          <a:p>
            <a:pPr>
              <a:defRPr/>
            </a:pPr>
            <a:endParaRPr lang="en-US" dirty="0"/>
          </a:p>
        </p:txBody>
      </p:sp>
      <p:sp>
        <p:nvSpPr>
          <p:cNvPr id="15" name="Rectangle 14"/>
          <p:cNvSpPr>
            <a:spLocks noChangeArrowheads="1"/>
          </p:cNvSpPr>
          <p:nvPr/>
        </p:nvSpPr>
        <p:spPr bwMode="auto">
          <a:xfrm>
            <a:off x="0" y="6140466"/>
            <a:ext cx="9143999" cy="45719"/>
          </a:xfrm>
          <a:prstGeom prst="rect">
            <a:avLst/>
          </a:prstGeom>
          <a:solidFill>
            <a:schemeClr val="tx1"/>
          </a:solidFill>
          <a:ln>
            <a:noFill/>
          </a:ln>
          <a:effectLst/>
          <a:extLs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l" rtl="0" fontAlgn="base">
              <a:spcBef>
                <a:spcPct val="0"/>
              </a:spcBef>
              <a:spcAft>
                <a:spcPct val="0"/>
              </a:spcAft>
              <a:defRPr sz="2200"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sz="2200"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sz="2200"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sz="2200"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sz="2200" kern="1200">
                <a:solidFill>
                  <a:schemeClr val="tx1"/>
                </a:solidFill>
                <a:effectLst>
                  <a:outerShdw blurRad="38100" dist="38100" dir="2700000" algn="tl">
                    <a:srgbClr val="000000">
                      <a:alpha val="43137"/>
                    </a:srgbClr>
                  </a:outerShdw>
                </a:effectLst>
                <a:latin typeface="Arial" pitchFamily="34" charset="0"/>
                <a:ea typeface="+mn-ea"/>
                <a:cs typeface="+mn-cs"/>
              </a:defRPr>
            </a:lvl9pPr>
          </a:lstStyle>
          <a:p>
            <a:pPr algn="ctr"/>
            <a:endParaRPr lang="en-US" dirty="0">
              <a:effectLst>
                <a:outerShdw blurRad="38100" dist="38100" dir="2700000" algn="tl">
                  <a:srgbClr val="FFFFFF"/>
                </a:outerShdw>
              </a:effectLst>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Lst>
  <p:transition/>
  <p:hf sldNum="0" hdr="0" ftr="0"/>
  <p:txStyles>
    <p:titleStyle>
      <a:lvl1pPr algn="r" rtl="0" eaLnBrk="1" fontAlgn="base" hangingPunct="1">
        <a:spcBef>
          <a:spcPct val="0"/>
        </a:spcBef>
        <a:spcAft>
          <a:spcPct val="0"/>
        </a:spcAft>
        <a:defRPr sz="2800">
          <a:solidFill>
            <a:schemeClr val="tx1"/>
          </a:solidFill>
          <a:latin typeface="+mj-lt"/>
          <a:ea typeface="+mj-ea"/>
          <a:cs typeface="+mj-cs"/>
        </a:defRPr>
      </a:lvl1pPr>
      <a:lvl2pPr algn="r" rtl="0" eaLnBrk="1" fontAlgn="base" hangingPunct="1">
        <a:spcBef>
          <a:spcPct val="0"/>
        </a:spcBef>
        <a:spcAft>
          <a:spcPct val="0"/>
        </a:spcAft>
        <a:defRPr sz="2200">
          <a:solidFill>
            <a:schemeClr val="tx1"/>
          </a:solidFill>
          <a:latin typeface="Maiandra GD" pitchFamily="34" charset="0"/>
        </a:defRPr>
      </a:lvl2pPr>
      <a:lvl3pPr algn="r" rtl="0" eaLnBrk="1" fontAlgn="base" hangingPunct="1">
        <a:spcBef>
          <a:spcPct val="0"/>
        </a:spcBef>
        <a:spcAft>
          <a:spcPct val="0"/>
        </a:spcAft>
        <a:defRPr sz="2200">
          <a:solidFill>
            <a:schemeClr val="tx1"/>
          </a:solidFill>
          <a:latin typeface="Maiandra GD" pitchFamily="34" charset="0"/>
        </a:defRPr>
      </a:lvl3pPr>
      <a:lvl4pPr algn="r" rtl="0" eaLnBrk="1" fontAlgn="base" hangingPunct="1">
        <a:spcBef>
          <a:spcPct val="0"/>
        </a:spcBef>
        <a:spcAft>
          <a:spcPct val="0"/>
        </a:spcAft>
        <a:defRPr sz="2200">
          <a:solidFill>
            <a:schemeClr val="tx1"/>
          </a:solidFill>
          <a:latin typeface="Maiandra GD" pitchFamily="34" charset="0"/>
        </a:defRPr>
      </a:lvl4pPr>
      <a:lvl5pPr algn="r" rtl="0" eaLnBrk="1" fontAlgn="base" hangingPunct="1">
        <a:spcBef>
          <a:spcPct val="0"/>
        </a:spcBef>
        <a:spcAft>
          <a:spcPct val="0"/>
        </a:spcAft>
        <a:defRPr sz="2200">
          <a:solidFill>
            <a:schemeClr val="tx1"/>
          </a:solidFill>
          <a:latin typeface="Maiandra GD" pitchFamily="34" charset="0"/>
        </a:defRPr>
      </a:lvl5pPr>
      <a:lvl6pPr marL="412394" algn="l" defTabSz="915001" rtl="0" eaLnBrk="1" fontAlgn="base" hangingPunct="1">
        <a:spcBef>
          <a:spcPct val="0"/>
        </a:spcBef>
        <a:spcAft>
          <a:spcPct val="0"/>
        </a:spcAft>
        <a:defRPr sz="3400">
          <a:solidFill>
            <a:srgbClr val="FFFFFF"/>
          </a:solidFill>
          <a:latin typeface="Arial" charset="0"/>
        </a:defRPr>
      </a:lvl6pPr>
      <a:lvl7pPr marL="824789" algn="l" defTabSz="915001" rtl="0" eaLnBrk="1" fontAlgn="base" hangingPunct="1">
        <a:spcBef>
          <a:spcPct val="0"/>
        </a:spcBef>
        <a:spcAft>
          <a:spcPct val="0"/>
        </a:spcAft>
        <a:defRPr sz="3400">
          <a:solidFill>
            <a:srgbClr val="FFFFFF"/>
          </a:solidFill>
          <a:latin typeface="Arial" charset="0"/>
        </a:defRPr>
      </a:lvl7pPr>
      <a:lvl8pPr marL="1237183" algn="l" defTabSz="915001" rtl="0" eaLnBrk="1" fontAlgn="base" hangingPunct="1">
        <a:spcBef>
          <a:spcPct val="0"/>
        </a:spcBef>
        <a:spcAft>
          <a:spcPct val="0"/>
        </a:spcAft>
        <a:defRPr sz="3400">
          <a:solidFill>
            <a:srgbClr val="FFFFFF"/>
          </a:solidFill>
          <a:latin typeface="Arial" charset="0"/>
        </a:defRPr>
      </a:lvl8pPr>
      <a:lvl9pPr marL="1649578" algn="l" defTabSz="915001" rtl="0" eaLnBrk="1" fontAlgn="base" hangingPunct="1">
        <a:spcBef>
          <a:spcPct val="0"/>
        </a:spcBef>
        <a:spcAft>
          <a:spcPct val="0"/>
        </a:spcAft>
        <a:defRPr sz="3400">
          <a:solidFill>
            <a:srgbClr val="FFFFFF"/>
          </a:solidFill>
          <a:latin typeface="Arial" charset="0"/>
        </a:defRPr>
      </a:lvl9pPr>
    </p:titleStyle>
    <p:bodyStyle>
      <a:lvl1pPr marL="341313" indent="-341313"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sz="1600">
          <a:solidFill>
            <a:schemeClr val="tx1"/>
          </a:solidFill>
          <a:latin typeface="+mn-lt"/>
        </a:defRPr>
      </a:lvl2pPr>
      <a:lvl3pPr marL="1141413" indent="-227013" algn="l" rtl="0" eaLnBrk="1" fontAlgn="base" hangingPunct="1">
        <a:spcBef>
          <a:spcPct val="20000"/>
        </a:spcBef>
        <a:spcAft>
          <a:spcPct val="0"/>
        </a:spcAft>
        <a:buChar char="•"/>
        <a:defRPr sz="1400">
          <a:solidFill>
            <a:schemeClr val="tx1"/>
          </a:solidFill>
          <a:latin typeface="+mn-lt"/>
        </a:defRPr>
      </a:lvl3pPr>
      <a:lvl4pPr marL="1598613" indent="-227013" algn="l" rtl="0" eaLnBrk="1" fontAlgn="base" hangingPunct="1">
        <a:spcBef>
          <a:spcPct val="20000"/>
        </a:spcBef>
        <a:spcAft>
          <a:spcPct val="0"/>
        </a:spcAft>
        <a:buChar char="–"/>
        <a:defRPr sz="1200">
          <a:solidFill>
            <a:schemeClr val="tx1"/>
          </a:solidFill>
          <a:latin typeface="+mn-lt"/>
        </a:defRPr>
      </a:lvl4pPr>
      <a:lvl5pPr marL="2057400" indent="-228600" algn="l" rtl="0" eaLnBrk="1" fontAlgn="base" hangingPunct="1">
        <a:spcBef>
          <a:spcPct val="20000"/>
        </a:spcBef>
        <a:spcAft>
          <a:spcPct val="0"/>
        </a:spcAft>
        <a:buChar char="»"/>
        <a:defRPr sz="1000">
          <a:solidFill>
            <a:schemeClr val="tx1"/>
          </a:solidFill>
          <a:latin typeface="+mn-lt"/>
        </a:defRPr>
      </a:lvl5pPr>
      <a:lvl6pPr marL="2470071" indent="-229108" algn="l" defTabSz="915001" rtl="0" eaLnBrk="1" fontAlgn="base" hangingPunct="1">
        <a:spcBef>
          <a:spcPct val="20000"/>
        </a:spcBef>
        <a:spcAft>
          <a:spcPct val="0"/>
        </a:spcAft>
        <a:buChar char="»"/>
        <a:defRPr>
          <a:solidFill>
            <a:srgbClr val="FFFFFF"/>
          </a:solidFill>
          <a:latin typeface="+mn-lt"/>
        </a:defRPr>
      </a:lvl6pPr>
      <a:lvl7pPr marL="2882465" indent="-229108" algn="l" defTabSz="915001" rtl="0" eaLnBrk="1" fontAlgn="base" hangingPunct="1">
        <a:spcBef>
          <a:spcPct val="20000"/>
        </a:spcBef>
        <a:spcAft>
          <a:spcPct val="0"/>
        </a:spcAft>
        <a:buChar char="»"/>
        <a:defRPr>
          <a:solidFill>
            <a:srgbClr val="FFFFFF"/>
          </a:solidFill>
          <a:latin typeface="+mn-lt"/>
        </a:defRPr>
      </a:lvl7pPr>
      <a:lvl8pPr marL="3294860" indent="-229108" algn="l" defTabSz="915001" rtl="0" eaLnBrk="1" fontAlgn="base" hangingPunct="1">
        <a:spcBef>
          <a:spcPct val="20000"/>
        </a:spcBef>
        <a:spcAft>
          <a:spcPct val="0"/>
        </a:spcAft>
        <a:buChar char="»"/>
        <a:defRPr>
          <a:solidFill>
            <a:srgbClr val="FFFFFF"/>
          </a:solidFill>
          <a:latin typeface="+mn-lt"/>
        </a:defRPr>
      </a:lvl8pPr>
      <a:lvl9pPr marL="3707254" indent="-229108" algn="l" defTabSz="915001" rtl="0" eaLnBrk="1" fontAlgn="base" hangingPunct="1">
        <a:spcBef>
          <a:spcPct val="20000"/>
        </a:spcBef>
        <a:spcAft>
          <a:spcPct val="0"/>
        </a:spcAft>
        <a:buChar char="»"/>
        <a:defRPr>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hyperlink" Target="http://thegovlab.org/datacollaborative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thegovlab.org/datacollaboratives/"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commons.wikimedia.org/wiki/file:gray_compass_rose.sv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ommons.wikimedia.org/wiki/File:Oxygen480-apps-accessories-dictionary.sv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file:///C:\Users\Owner\OneDrive\Documents\1.%20OEConsulting\Product%20&amp;%20Services\1.%20Strategy%20Deployment\OpEx-CSA-Template.docx"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8.e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package" Target="../embeddings/Microsoft_Word_Document.docx"/><Relationship Id="rId5" Type="http://schemas.openxmlformats.org/officeDocument/2006/relationships/hyperlink" Target="http://thegovlab.org/datacollaboratives/" TargetMode="Externa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thegovlab.org/datacollaborativ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1"/>
          <p:cNvSpPr>
            <a:spLocks noGrp="1" noChangeArrowheads="1"/>
          </p:cNvSpPr>
          <p:nvPr>
            <p:ph type="ctrTitle"/>
          </p:nvPr>
        </p:nvSpPr>
        <p:spPr>
          <a:xfrm>
            <a:off x="249238" y="2188144"/>
            <a:ext cx="8686800" cy="754062"/>
          </a:xfrm>
          <a:noFill/>
        </p:spPr>
        <p:txBody>
          <a:bodyPr/>
          <a:lstStyle/>
          <a:p>
            <a:r>
              <a:rPr lang="en-US" sz="2800" b="1" dirty="0">
                <a:latin typeface="Maiandra GD" charset="0"/>
              </a:rPr>
              <a:t>Strategic Planning – Current State &amp; SWOT Analysis</a:t>
            </a:r>
            <a:endParaRPr lang="en-US" sz="2000" b="1" dirty="0">
              <a:latin typeface="Maiandra GD" charset="0"/>
            </a:endParaRPr>
          </a:p>
        </p:txBody>
      </p:sp>
      <p:sp>
        <p:nvSpPr>
          <p:cNvPr id="19468" name="Rectangle 12"/>
          <p:cNvSpPr>
            <a:spLocks noGrp="1" noChangeArrowheads="1"/>
          </p:cNvSpPr>
          <p:nvPr>
            <p:ph type="subTitle" idx="1"/>
          </p:nvPr>
        </p:nvSpPr>
        <p:spPr>
          <a:xfrm>
            <a:off x="1646238" y="3154931"/>
            <a:ext cx="7292975" cy="857250"/>
          </a:xfrm>
        </p:spPr>
        <p:txBody>
          <a:bodyPr/>
          <a:lstStyle/>
          <a:p>
            <a:pPr marL="0" indent="0" algn="r">
              <a:lnSpc>
                <a:spcPct val="80000"/>
              </a:lnSpc>
              <a:buFontTx/>
              <a:buNone/>
              <a:defRPr/>
            </a:pPr>
            <a:r>
              <a:rPr lang="en-US" sz="2400" dirty="0">
                <a:solidFill>
                  <a:srgbClr val="4D4D4D"/>
                </a:solidFill>
              </a:rPr>
              <a:t>by </a:t>
            </a:r>
            <a:r>
              <a:rPr lang="en-US" sz="2400" dirty="0">
                <a:solidFill>
                  <a:srgbClr val="F07800"/>
                </a:solidFill>
                <a:effectLst>
                  <a:outerShdw blurRad="38100" dist="38100" dir="2700000" algn="tl">
                    <a:srgbClr val="000000"/>
                  </a:outerShdw>
                </a:effectLst>
              </a:rPr>
              <a:t>Operational Excellence Consulting LLC</a:t>
            </a:r>
          </a:p>
        </p:txBody>
      </p:sp>
      <p:pic>
        <p:nvPicPr>
          <p:cNvPr id="5" name="Picture 2" descr="C:\Users\Frank\OpExConsulting\Product &amp; Services\0. Introduction to OpEx\OpEx-Model-v2.0.png">
            <a:extLst>
              <a:ext uri="{FF2B5EF4-FFF2-40B4-BE49-F238E27FC236}">
                <a16:creationId xmlns:a16="http://schemas.microsoft.com/office/drawing/2014/main" id="{104EA317-161D-4979-82CA-E5B5266CAA7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725" y="3342639"/>
            <a:ext cx="2803039" cy="2798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838752"/>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ctrTitle"/>
          </p:nvPr>
        </p:nvSpPr>
        <p:spPr>
          <a:xfrm>
            <a:off x="276225" y="146050"/>
            <a:ext cx="8631238" cy="665163"/>
          </a:xfrm>
          <a:noFill/>
        </p:spPr>
        <p:txBody>
          <a:bodyPr lIns="87067" tIns="42820" rIns="87067" bIns="42820"/>
          <a:lstStyle/>
          <a:p>
            <a:pPr defTabSz="792163">
              <a:buFont typeface="Wingdings" pitchFamily="2" charset="2"/>
              <a:buNone/>
            </a:pPr>
            <a:r>
              <a:rPr lang="en-US" sz="2600" dirty="0">
                <a:latin typeface="Maiandra GD" charset="0"/>
              </a:rPr>
              <a:t>Tool Box: Criticality Matrix</a:t>
            </a:r>
          </a:p>
        </p:txBody>
      </p:sp>
      <p:sp>
        <p:nvSpPr>
          <p:cNvPr id="37893" name="Text Box 4"/>
          <p:cNvSpPr txBox="1">
            <a:spLocks noChangeArrowheads="1"/>
          </p:cNvSpPr>
          <p:nvPr/>
        </p:nvSpPr>
        <p:spPr bwMode="auto">
          <a:xfrm>
            <a:off x="386037" y="1055345"/>
            <a:ext cx="842997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algn="just" eaLnBrk="1" hangingPunct="1"/>
            <a:r>
              <a:rPr lang="en-US" sz="1800" dirty="0">
                <a:latin typeface="Maiandra GD" charset="0"/>
              </a:rPr>
              <a:t>A Criticality Matrix is a useful tool to assess and visualize the “Significance” and “Probability of Occurrence” for potential or perceived threats (T) identified during the development of the SWOT Analysis.</a:t>
            </a:r>
          </a:p>
        </p:txBody>
      </p:sp>
      <p:sp>
        <p:nvSpPr>
          <p:cNvPr id="37894" name="Text Box 20"/>
          <p:cNvSpPr txBox="1">
            <a:spLocks noChangeArrowheads="1"/>
          </p:cNvSpPr>
          <p:nvPr/>
        </p:nvSpPr>
        <p:spPr bwMode="auto">
          <a:xfrm>
            <a:off x="386037" y="5307330"/>
            <a:ext cx="84299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algn="just" eaLnBrk="1" hangingPunct="1"/>
            <a:r>
              <a:rPr lang="en-US" sz="1800" dirty="0">
                <a:latin typeface="Maiandra GD" charset="0"/>
              </a:rPr>
              <a:t>Most Current State Analysis will generate 8 – 12 critical issues that will need to be considered during the strategic planning process.</a:t>
            </a:r>
          </a:p>
        </p:txBody>
      </p:sp>
      <p:pic>
        <p:nvPicPr>
          <p:cNvPr id="7" name="Picture 6" descr="A close up of a logo&#10;&#10;Description automatically generated">
            <a:extLst>
              <a:ext uri="{FF2B5EF4-FFF2-40B4-BE49-F238E27FC236}">
                <a16:creationId xmlns:a16="http://schemas.microsoft.com/office/drawing/2014/main" id="{15764E88-AA55-4A17-8011-E7282DD8920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5605" y="30480"/>
            <a:ext cx="1038225" cy="875102"/>
          </a:xfrm>
          <a:prstGeom prst="rect">
            <a:avLst/>
          </a:prstGeom>
        </p:spPr>
      </p:pic>
      <p:pic>
        <p:nvPicPr>
          <p:cNvPr id="3" name="Picture 2">
            <a:extLst>
              <a:ext uri="{FF2B5EF4-FFF2-40B4-BE49-F238E27FC236}">
                <a16:creationId xmlns:a16="http://schemas.microsoft.com/office/drawing/2014/main" id="{33055895-B2A1-4DB0-B019-1448EFB58C2C}"/>
              </a:ext>
            </a:extLst>
          </p:cNvPr>
          <p:cNvPicPr>
            <a:picLocks noChangeAspect="1"/>
          </p:cNvPicPr>
          <p:nvPr/>
        </p:nvPicPr>
        <p:blipFill>
          <a:blip r:embed="rId5"/>
          <a:stretch>
            <a:fillRect/>
          </a:stretch>
        </p:blipFill>
        <p:spPr>
          <a:xfrm>
            <a:off x="395605" y="1959912"/>
            <a:ext cx="8420404" cy="3008328"/>
          </a:xfrm>
          <a:prstGeom prst="rect">
            <a:avLst/>
          </a:prstGeom>
        </p:spPr>
      </p:pic>
    </p:spTree>
    <p:extLst>
      <p:ext uri="{BB962C8B-B14F-4D97-AF65-F5344CB8AC3E}">
        <p14:creationId xmlns:p14="http://schemas.microsoft.com/office/powerpoint/2010/main" val="3441524492"/>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ctrTitle"/>
          </p:nvPr>
        </p:nvSpPr>
        <p:spPr>
          <a:xfrm>
            <a:off x="276225" y="195745"/>
            <a:ext cx="8631238" cy="665163"/>
          </a:xfrm>
          <a:noFill/>
        </p:spPr>
        <p:txBody>
          <a:bodyPr lIns="87067" tIns="42820" rIns="87067" bIns="42820"/>
          <a:lstStyle/>
          <a:p>
            <a:pPr defTabSz="792163">
              <a:buFont typeface="Wingdings" pitchFamily="2" charset="2"/>
              <a:buNone/>
            </a:pPr>
            <a:r>
              <a:rPr lang="en-US" sz="2600" dirty="0">
                <a:latin typeface="Maiandra GD" charset="0"/>
              </a:rPr>
              <a:t>Tool Box: Affinity Diagram</a:t>
            </a:r>
          </a:p>
        </p:txBody>
      </p:sp>
      <p:sp>
        <p:nvSpPr>
          <p:cNvPr id="237571" name="Rectangle 3"/>
          <p:cNvSpPr>
            <a:spLocks noGrp="1" noChangeArrowheads="1"/>
          </p:cNvSpPr>
          <p:nvPr>
            <p:ph type="subTitle" idx="1"/>
          </p:nvPr>
        </p:nvSpPr>
        <p:spPr>
          <a:xfrm>
            <a:off x="431801" y="1024426"/>
            <a:ext cx="3961296" cy="5058322"/>
          </a:xfrm>
          <a:noFill/>
        </p:spPr>
        <p:txBody>
          <a:bodyPr lIns="87067" tIns="42820" rIns="87067" bIns="42820"/>
          <a:lstStyle/>
          <a:p>
            <a:pPr marL="0" indent="0" algn="just" defTabSz="792163">
              <a:lnSpc>
                <a:spcPct val="110000"/>
              </a:lnSpc>
              <a:spcBef>
                <a:spcPct val="35000"/>
              </a:spcBef>
              <a:buFont typeface="Wingdings" pitchFamily="2" charset="2"/>
              <a:buNone/>
            </a:pPr>
            <a:r>
              <a:rPr lang="en-US" sz="1500" dirty="0">
                <a:latin typeface="Maiandra GD" charset="0"/>
              </a:rPr>
              <a:t>An Affinity Diagram organizes large numbers of ideas or findings into their natural relationship and taps the team’s creativity and intuition.</a:t>
            </a:r>
          </a:p>
          <a:p>
            <a:pPr marL="0" indent="0" algn="just" defTabSz="792163">
              <a:lnSpc>
                <a:spcPct val="110000"/>
              </a:lnSpc>
              <a:spcBef>
                <a:spcPct val="50000"/>
              </a:spcBef>
              <a:buFontTx/>
              <a:buNone/>
            </a:pPr>
            <a:r>
              <a:rPr lang="en-US" sz="1500" b="1" dirty="0">
                <a:latin typeface="Maiandra GD" charset="0"/>
              </a:rPr>
              <a:t>Step 1</a:t>
            </a:r>
            <a:r>
              <a:rPr lang="en-US" sz="1500" dirty="0">
                <a:latin typeface="Maiandra GD" charset="0"/>
              </a:rPr>
              <a:t>: Record each idea/finding on a separate Post-It note and stick it to on a flip chart.</a:t>
            </a:r>
          </a:p>
          <a:p>
            <a:pPr marL="0" indent="0" algn="just" defTabSz="792163">
              <a:lnSpc>
                <a:spcPct val="110000"/>
              </a:lnSpc>
              <a:spcBef>
                <a:spcPct val="50000"/>
              </a:spcBef>
              <a:buFontTx/>
              <a:buNone/>
            </a:pPr>
            <a:r>
              <a:rPr lang="en-US" sz="1500" b="1" dirty="0">
                <a:latin typeface="Maiandra GD" charset="0"/>
              </a:rPr>
              <a:t>Step 2</a:t>
            </a:r>
            <a:r>
              <a:rPr lang="en-US" sz="1500" dirty="0">
                <a:latin typeface="Maiandra GD" charset="0"/>
              </a:rPr>
              <a:t>: Look for ideas/findings that seem to be related and place then side by side, until all ideas/findings are grouped. Very important is that no one talk during this exercise.</a:t>
            </a:r>
          </a:p>
          <a:p>
            <a:pPr marL="0" indent="0" algn="just" defTabSz="792163">
              <a:lnSpc>
                <a:spcPct val="110000"/>
              </a:lnSpc>
              <a:spcBef>
                <a:spcPct val="50000"/>
              </a:spcBef>
              <a:buFontTx/>
              <a:buNone/>
            </a:pPr>
            <a:r>
              <a:rPr lang="en-US" sz="1500" b="1" dirty="0">
                <a:latin typeface="Maiandra GD" charset="0"/>
              </a:rPr>
              <a:t>Step 3</a:t>
            </a:r>
            <a:r>
              <a:rPr lang="en-US" sz="1500" dirty="0">
                <a:latin typeface="Maiandra GD" charset="0"/>
              </a:rPr>
              <a:t>: Select a heading for each group and write it on a separate Post-It note. You can talk during this step.</a:t>
            </a:r>
          </a:p>
          <a:p>
            <a:pPr marL="0" indent="0" algn="just" defTabSz="792163">
              <a:lnSpc>
                <a:spcPct val="110000"/>
              </a:lnSpc>
              <a:spcBef>
                <a:spcPct val="50000"/>
              </a:spcBef>
              <a:buFontTx/>
              <a:buNone/>
            </a:pPr>
            <a:r>
              <a:rPr lang="en-US" sz="1500" b="1" dirty="0">
                <a:latin typeface="Maiandra GD" charset="0"/>
              </a:rPr>
              <a:t>Step 4</a:t>
            </a:r>
            <a:r>
              <a:rPr lang="en-US" sz="1500" dirty="0">
                <a:latin typeface="Maiandra GD" charset="0"/>
              </a:rPr>
              <a:t>: Ensure that every idea/finding in a group aligns with the heading. Make final adjustment if necessary.</a:t>
            </a:r>
          </a:p>
        </p:txBody>
      </p:sp>
      <p:grpSp>
        <p:nvGrpSpPr>
          <p:cNvPr id="34821" name="Group 55"/>
          <p:cNvGrpSpPr>
            <a:grpSpLocks/>
          </p:cNvGrpSpPr>
          <p:nvPr/>
        </p:nvGrpSpPr>
        <p:grpSpPr bwMode="auto">
          <a:xfrm>
            <a:off x="4432852" y="1103243"/>
            <a:ext cx="4542183" cy="4790661"/>
            <a:chOff x="2980" y="1406"/>
            <a:chExt cx="2593" cy="2312"/>
          </a:xfrm>
        </p:grpSpPr>
        <p:sp useBgFill="1">
          <p:nvSpPr>
            <p:cNvPr id="34823" name="Rectangle 5"/>
            <p:cNvSpPr>
              <a:spLocks noChangeArrowheads="1"/>
            </p:cNvSpPr>
            <p:nvPr/>
          </p:nvSpPr>
          <p:spPr bwMode="auto">
            <a:xfrm>
              <a:off x="5111" y="1527"/>
              <a:ext cx="462" cy="1422"/>
            </a:xfrm>
            <a:prstGeom prst="rect">
              <a:avLst/>
            </a:prstGeom>
            <a:ln w="12700">
              <a:solidFill>
                <a:schemeClr val="tx1"/>
              </a:solidFill>
              <a:miter lim="800000"/>
              <a:headEnd/>
              <a:tailEnd/>
            </a:ln>
          </p:spPr>
          <p:txBody>
            <a:bodyPr wrap="none" anchor="ctr" anchorCtr="1"/>
            <a:lstStyle/>
            <a:p>
              <a:endParaRPr lang="en-US" dirty="0"/>
            </a:p>
          </p:txBody>
        </p:sp>
        <p:sp useBgFill="1">
          <p:nvSpPr>
            <p:cNvPr id="34824" name="Rectangle 6"/>
            <p:cNvSpPr>
              <a:spLocks noChangeArrowheads="1"/>
            </p:cNvSpPr>
            <p:nvPr/>
          </p:nvSpPr>
          <p:spPr bwMode="auto">
            <a:xfrm>
              <a:off x="4581" y="1527"/>
              <a:ext cx="474" cy="1004"/>
            </a:xfrm>
            <a:prstGeom prst="rect">
              <a:avLst/>
            </a:prstGeom>
            <a:ln w="12700">
              <a:solidFill>
                <a:schemeClr val="tx1"/>
              </a:solidFill>
              <a:miter lim="800000"/>
              <a:headEnd/>
              <a:tailEnd/>
            </a:ln>
          </p:spPr>
          <p:txBody>
            <a:bodyPr wrap="none" anchor="ctr" anchorCtr="1"/>
            <a:lstStyle/>
            <a:p>
              <a:endParaRPr lang="en-US" dirty="0"/>
            </a:p>
          </p:txBody>
        </p:sp>
        <p:sp useBgFill="1">
          <p:nvSpPr>
            <p:cNvPr id="34825" name="Rectangle 7"/>
            <p:cNvSpPr>
              <a:spLocks noChangeArrowheads="1"/>
            </p:cNvSpPr>
            <p:nvPr/>
          </p:nvSpPr>
          <p:spPr bwMode="auto">
            <a:xfrm>
              <a:off x="4046" y="1537"/>
              <a:ext cx="472" cy="2181"/>
            </a:xfrm>
            <a:prstGeom prst="rect">
              <a:avLst/>
            </a:prstGeom>
            <a:ln w="12700">
              <a:solidFill>
                <a:schemeClr val="tx1"/>
              </a:solidFill>
              <a:miter lim="800000"/>
              <a:headEnd/>
              <a:tailEnd/>
            </a:ln>
          </p:spPr>
          <p:txBody>
            <a:bodyPr wrap="none" anchor="ctr" anchorCtr="1"/>
            <a:lstStyle/>
            <a:p>
              <a:endParaRPr lang="en-US" dirty="0"/>
            </a:p>
          </p:txBody>
        </p:sp>
        <p:sp useBgFill="1">
          <p:nvSpPr>
            <p:cNvPr id="34826" name="Rectangle 8"/>
            <p:cNvSpPr>
              <a:spLocks noChangeArrowheads="1"/>
            </p:cNvSpPr>
            <p:nvPr/>
          </p:nvSpPr>
          <p:spPr bwMode="auto">
            <a:xfrm>
              <a:off x="3521" y="1537"/>
              <a:ext cx="468" cy="994"/>
            </a:xfrm>
            <a:prstGeom prst="rect">
              <a:avLst/>
            </a:prstGeom>
            <a:ln w="12700">
              <a:solidFill>
                <a:schemeClr val="tx1"/>
              </a:solidFill>
              <a:miter lim="800000"/>
              <a:headEnd/>
              <a:tailEnd/>
            </a:ln>
          </p:spPr>
          <p:txBody>
            <a:bodyPr wrap="none" anchor="ctr" anchorCtr="1"/>
            <a:lstStyle/>
            <a:p>
              <a:endParaRPr lang="en-US" dirty="0"/>
            </a:p>
          </p:txBody>
        </p:sp>
        <p:sp useBgFill="1">
          <p:nvSpPr>
            <p:cNvPr id="34827" name="Rectangle 9"/>
            <p:cNvSpPr>
              <a:spLocks noChangeArrowheads="1"/>
            </p:cNvSpPr>
            <p:nvPr/>
          </p:nvSpPr>
          <p:spPr bwMode="auto">
            <a:xfrm>
              <a:off x="2985" y="1537"/>
              <a:ext cx="474" cy="1813"/>
            </a:xfrm>
            <a:prstGeom prst="rect">
              <a:avLst/>
            </a:prstGeom>
            <a:ln w="12700">
              <a:solidFill>
                <a:schemeClr val="tx1"/>
              </a:solidFill>
              <a:miter lim="800000"/>
              <a:headEnd/>
              <a:tailEnd/>
            </a:ln>
          </p:spPr>
          <p:txBody>
            <a:bodyPr wrap="none" anchor="ctr" anchorCtr="1"/>
            <a:lstStyle/>
            <a:p>
              <a:endParaRPr lang="en-US" dirty="0"/>
            </a:p>
          </p:txBody>
        </p:sp>
        <p:sp>
          <p:nvSpPr>
            <p:cNvPr id="34828" name="Rectangle 11"/>
            <p:cNvSpPr>
              <a:spLocks noChangeArrowheads="1"/>
            </p:cNvSpPr>
            <p:nvPr/>
          </p:nvSpPr>
          <p:spPr bwMode="auto">
            <a:xfrm>
              <a:off x="3034" y="1406"/>
              <a:ext cx="376" cy="242"/>
            </a:xfrm>
            <a:prstGeom prst="rect">
              <a:avLst/>
            </a:prstGeom>
            <a:solidFill>
              <a:srgbClr val="FFFF66"/>
            </a:solidFill>
            <a:ln w="12700">
              <a:solidFill>
                <a:schemeClr val="tx1"/>
              </a:solidFill>
              <a:miter lim="800000"/>
              <a:headEnd/>
              <a:tailEnd/>
            </a:ln>
          </p:spPr>
          <p:txBody>
            <a:bodyPr wrap="none" anchor="ctr" anchorCtr="1"/>
            <a:lstStyle/>
            <a:p>
              <a:endParaRPr lang="en-US" dirty="0"/>
            </a:p>
          </p:txBody>
        </p:sp>
        <p:sp useBgFill="1">
          <p:nvSpPr>
            <p:cNvPr id="34829" name="Rectangle 12"/>
            <p:cNvSpPr>
              <a:spLocks noChangeArrowheads="1"/>
            </p:cNvSpPr>
            <p:nvPr/>
          </p:nvSpPr>
          <p:spPr bwMode="auto">
            <a:xfrm>
              <a:off x="3034" y="1809"/>
              <a:ext cx="376" cy="244"/>
            </a:xfrm>
            <a:prstGeom prst="rect">
              <a:avLst/>
            </a:prstGeom>
            <a:ln w="12700">
              <a:solidFill>
                <a:schemeClr val="tx1"/>
              </a:solidFill>
              <a:miter lim="800000"/>
              <a:headEnd/>
              <a:tailEnd/>
            </a:ln>
          </p:spPr>
          <p:txBody>
            <a:bodyPr wrap="none" anchor="ctr" anchorCtr="1"/>
            <a:lstStyle/>
            <a:p>
              <a:endParaRPr lang="en-US" dirty="0"/>
            </a:p>
          </p:txBody>
        </p:sp>
        <p:sp useBgFill="1">
          <p:nvSpPr>
            <p:cNvPr id="34830" name="Rectangle 13"/>
            <p:cNvSpPr>
              <a:spLocks noChangeArrowheads="1"/>
            </p:cNvSpPr>
            <p:nvPr/>
          </p:nvSpPr>
          <p:spPr bwMode="auto">
            <a:xfrm>
              <a:off x="3034" y="2214"/>
              <a:ext cx="376" cy="242"/>
            </a:xfrm>
            <a:prstGeom prst="rect">
              <a:avLst/>
            </a:prstGeom>
            <a:ln w="12700">
              <a:solidFill>
                <a:schemeClr val="tx1"/>
              </a:solidFill>
              <a:miter lim="800000"/>
              <a:headEnd/>
              <a:tailEnd/>
            </a:ln>
          </p:spPr>
          <p:txBody>
            <a:bodyPr wrap="none" anchor="ctr" anchorCtr="1"/>
            <a:lstStyle/>
            <a:p>
              <a:endParaRPr lang="en-US" dirty="0"/>
            </a:p>
          </p:txBody>
        </p:sp>
        <p:sp useBgFill="1">
          <p:nvSpPr>
            <p:cNvPr id="34831" name="Rectangle 14"/>
            <p:cNvSpPr>
              <a:spLocks noChangeArrowheads="1"/>
            </p:cNvSpPr>
            <p:nvPr/>
          </p:nvSpPr>
          <p:spPr bwMode="auto">
            <a:xfrm>
              <a:off x="3034" y="2624"/>
              <a:ext cx="376" cy="243"/>
            </a:xfrm>
            <a:prstGeom prst="rect">
              <a:avLst/>
            </a:prstGeom>
            <a:ln w="12700">
              <a:solidFill>
                <a:schemeClr val="tx1"/>
              </a:solidFill>
              <a:miter lim="800000"/>
              <a:headEnd/>
              <a:tailEnd/>
            </a:ln>
          </p:spPr>
          <p:txBody>
            <a:bodyPr wrap="none" anchor="ctr" anchorCtr="1"/>
            <a:lstStyle/>
            <a:p>
              <a:endParaRPr lang="en-US" dirty="0"/>
            </a:p>
          </p:txBody>
        </p:sp>
        <p:sp useBgFill="1">
          <p:nvSpPr>
            <p:cNvPr id="34832" name="Rectangle 15"/>
            <p:cNvSpPr>
              <a:spLocks noChangeArrowheads="1"/>
            </p:cNvSpPr>
            <p:nvPr/>
          </p:nvSpPr>
          <p:spPr bwMode="auto">
            <a:xfrm>
              <a:off x="3034" y="3029"/>
              <a:ext cx="376" cy="244"/>
            </a:xfrm>
            <a:prstGeom prst="rect">
              <a:avLst/>
            </a:prstGeom>
            <a:ln w="12700">
              <a:solidFill>
                <a:schemeClr val="tx1"/>
              </a:solidFill>
              <a:miter lim="800000"/>
              <a:headEnd/>
              <a:tailEnd/>
            </a:ln>
          </p:spPr>
          <p:txBody>
            <a:bodyPr wrap="none" anchor="ctr" anchorCtr="1"/>
            <a:lstStyle/>
            <a:p>
              <a:endParaRPr lang="en-US" dirty="0"/>
            </a:p>
          </p:txBody>
        </p:sp>
        <p:sp>
          <p:nvSpPr>
            <p:cNvPr id="34833" name="Rectangle 16"/>
            <p:cNvSpPr>
              <a:spLocks noChangeArrowheads="1"/>
            </p:cNvSpPr>
            <p:nvPr/>
          </p:nvSpPr>
          <p:spPr bwMode="auto">
            <a:xfrm>
              <a:off x="3562" y="1406"/>
              <a:ext cx="377" cy="242"/>
            </a:xfrm>
            <a:prstGeom prst="rect">
              <a:avLst/>
            </a:prstGeom>
            <a:solidFill>
              <a:srgbClr val="FFFF66"/>
            </a:solidFill>
            <a:ln w="12700">
              <a:solidFill>
                <a:schemeClr val="tx1"/>
              </a:solidFill>
              <a:miter lim="800000"/>
              <a:headEnd/>
              <a:tailEnd/>
            </a:ln>
          </p:spPr>
          <p:txBody>
            <a:bodyPr wrap="none" anchor="ctr" anchorCtr="1"/>
            <a:lstStyle/>
            <a:p>
              <a:endParaRPr lang="en-US" dirty="0"/>
            </a:p>
          </p:txBody>
        </p:sp>
        <p:sp useBgFill="1">
          <p:nvSpPr>
            <p:cNvPr id="34834" name="Rectangle 17"/>
            <p:cNvSpPr>
              <a:spLocks noChangeArrowheads="1"/>
            </p:cNvSpPr>
            <p:nvPr/>
          </p:nvSpPr>
          <p:spPr bwMode="auto">
            <a:xfrm>
              <a:off x="3562" y="1809"/>
              <a:ext cx="377" cy="243"/>
            </a:xfrm>
            <a:prstGeom prst="rect">
              <a:avLst/>
            </a:prstGeom>
            <a:ln w="12700">
              <a:solidFill>
                <a:schemeClr val="tx1"/>
              </a:solidFill>
              <a:miter lim="800000"/>
              <a:headEnd/>
              <a:tailEnd/>
            </a:ln>
          </p:spPr>
          <p:txBody>
            <a:bodyPr wrap="none" anchor="ctr" anchorCtr="1"/>
            <a:lstStyle/>
            <a:p>
              <a:endParaRPr lang="en-US" dirty="0"/>
            </a:p>
          </p:txBody>
        </p:sp>
        <p:sp useBgFill="1">
          <p:nvSpPr>
            <p:cNvPr id="34835" name="Rectangle 18"/>
            <p:cNvSpPr>
              <a:spLocks noChangeArrowheads="1"/>
            </p:cNvSpPr>
            <p:nvPr/>
          </p:nvSpPr>
          <p:spPr bwMode="auto">
            <a:xfrm>
              <a:off x="3562" y="2212"/>
              <a:ext cx="377" cy="244"/>
            </a:xfrm>
            <a:prstGeom prst="rect">
              <a:avLst/>
            </a:prstGeom>
            <a:ln w="12700">
              <a:solidFill>
                <a:schemeClr val="tx1"/>
              </a:solidFill>
              <a:miter lim="800000"/>
              <a:headEnd/>
              <a:tailEnd/>
            </a:ln>
          </p:spPr>
          <p:txBody>
            <a:bodyPr wrap="none" anchor="ctr" anchorCtr="1"/>
            <a:lstStyle/>
            <a:p>
              <a:endParaRPr lang="en-US" dirty="0"/>
            </a:p>
          </p:txBody>
        </p:sp>
        <p:sp>
          <p:nvSpPr>
            <p:cNvPr id="34836" name="Rectangle 19"/>
            <p:cNvSpPr>
              <a:spLocks noChangeArrowheads="1"/>
            </p:cNvSpPr>
            <p:nvPr/>
          </p:nvSpPr>
          <p:spPr bwMode="auto">
            <a:xfrm>
              <a:off x="4090" y="1406"/>
              <a:ext cx="378" cy="242"/>
            </a:xfrm>
            <a:prstGeom prst="rect">
              <a:avLst/>
            </a:prstGeom>
            <a:solidFill>
              <a:srgbClr val="FFFF66"/>
            </a:solidFill>
            <a:ln w="12700">
              <a:solidFill>
                <a:schemeClr val="tx1"/>
              </a:solidFill>
              <a:miter lim="800000"/>
              <a:headEnd/>
              <a:tailEnd/>
            </a:ln>
          </p:spPr>
          <p:txBody>
            <a:bodyPr wrap="none" anchor="ctr" anchorCtr="1"/>
            <a:lstStyle/>
            <a:p>
              <a:endParaRPr lang="en-US" dirty="0"/>
            </a:p>
          </p:txBody>
        </p:sp>
        <p:sp useBgFill="1">
          <p:nvSpPr>
            <p:cNvPr id="34837" name="Rectangle 20"/>
            <p:cNvSpPr>
              <a:spLocks noChangeArrowheads="1"/>
            </p:cNvSpPr>
            <p:nvPr/>
          </p:nvSpPr>
          <p:spPr bwMode="auto">
            <a:xfrm>
              <a:off x="4090" y="3412"/>
              <a:ext cx="378" cy="245"/>
            </a:xfrm>
            <a:prstGeom prst="rect">
              <a:avLst/>
            </a:prstGeom>
            <a:ln w="12700">
              <a:solidFill>
                <a:schemeClr val="tx1"/>
              </a:solidFill>
              <a:miter lim="800000"/>
              <a:headEnd/>
              <a:tailEnd/>
            </a:ln>
          </p:spPr>
          <p:txBody>
            <a:bodyPr wrap="none" anchor="ctr" anchorCtr="1"/>
            <a:lstStyle/>
            <a:p>
              <a:endParaRPr lang="en-US" dirty="0"/>
            </a:p>
          </p:txBody>
        </p:sp>
        <p:sp useBgFill="1">
          <p:nvSpPr>
            <p:cNvPr id="34838" name="Rectangle 21"/>
            <p:cNvSpPr>
              <a:spLocks noChangeArrowheads="1"/>
            </p:cNvSpPr>
            <p:nvPr/>
          </p:nvSpPr>
          <p:spPr bwMode="auto">
            <a:xfrm>
              <a:off x="4090" y="1809"/>
              <a:ext cx="378" cy="244"/>
            </a:xfrm>
            <a:prstGeom prst="rect">
              <a:avLst/>
            </a:prstGeom>
            <a:ln w="12700">
              <a:solidFill>
                <a:schemeClr val="tx1"/>
              </a:solidFill>
              <a:miter lim="800000"/>
              <a:headEnd/>
              <a:tailEnd/>
            </a:ln>
          </p:spPr>
          <p:txBody>
            <a:bodyPr wrap="none" anchor="ctr" anchorCtr="1"/>
            <a:lstStyle/>
            <a:p>
              <a:endParaRPr lang="en-US" dirty="0"/>
            </a:p>
          </p:txBody>
        </p:sp>
        <p:sp useBgFill="1">
          <p:nvSpPr>
            <p:cNvPr id="34839" name="Rectangle 22"/>
            <p:cNvSpPr>
              <a:spLocks noChangeArrowheads="1"/>
            </p:cNvSpPr>
            <p:nvPr/>
          </p:nvSpPr>
          <p:spPr bwMode="auto">
            <a:xfrm>
              <a:off x="4090" y="2214"/>
              <a:ext cx="378" cy="242"/>
            </a:xfrm>
            <a:prstGeom prst="rect">
              <a:avLst/>
            </a:prstGeom>
            <a:ln w="12700">
              <a:solidFill>
                <a:schemeClr val="tx1"/>
              </a:solidFill>
              <a:miter lim="800000"/>
              <a:headEnd/>
              <a:tailEnd/>
            </a:ln>
          </p:spPr>
          <p:txBody>
            <a:bodyPr wrap="none" anchor="ctr" anchorCtr="1"/>
            <a:lstStyle/>
            <a:p>
              <a:endParaRPr lang="en-US" dirty="0"/>
            </a:p>
          </p:txBody>
        </p:sp>
        <p:sp useBgFill="1">
          <p:nvSpPr>
            <p:cNvPr id="34840" name="Rectangle 23"/>
            <p:cNvSpPr>
              <a:spLocks noChangeArrowheads="1"/>
            </p:cNvSpPr>
            <p:nvPr/>
          </p:nvSpPr>
          <p:spPr bwMode="auto">
            <a:xfrm>
              <a:off x="4090" y="2624"/>
              <a:ext cx="378" cy="243"/>
            </a:xfrm>
            <a:prstGeom prst="rect">
              <a:avLst/>
            </a:prstGeom>
            <a:ln w="12700">
              <a:solidFill>
                <a:schemeClr val="tx1"/>
              </a:solidFill>
              <a:miter lim="800000"/>
              <a:headEnd/>
              <a:tailEnd/>
            </a:ln>
          </p:spPr>
          <p:txBody>
            <a:bodyPr wrap="none" anchor="ctr" anchorCtr="1"/>
            <a:lstStyle/>
            <a:p>
              <a:endParaRPr lang="en-US" dirty="0"/>
            </a:p>
          </p:txBody>
        </p:sp>
        <p:sp useBgFill="1">
          <p:nvSpPr>
            <p:cNvPr id="34841" name="Rectangle 24"/>
            <p:cNvSpPr>
              <a:spLocks noChangeArrowheads="1"/>
            </p:cNvSpPr>
            <p:nvPr/>
          </p:nvSpPr>
          <p:spPr bwMode="auto">
            <a:xfrm>
              <a:off x="4090" y="3029"/>
              <a:ext cx="378" cy="244"/>
            </a:xfrm>
            <a:prstGeom prst="rect">
              <a:avLst/>
            </a:prstGeom>
            <a:ln w="12700">
              <a:solidFill>
                <a:schemeClr val="tx1"/>
              </a:solidFill>
              <a:miter lim="800000"/>
              <a:headEnd/>
              <a:tailEnd/>
            </a:ln>
          </p:spPr>
          <p:txBody>
            <a:bodyPr wrap="none" anchor="ctr" anchorCtr="1"/>
            <a:lstStyle/>
            <a:p>
              <a:endParaRPr lang="en-US" dirty="0"/>
            </a:p>
          </p:txBody>
        </p:sp>
        <p:sp>
          <p:nvSpPr>
            <p:cNvPr id="34842" name="Rectangle 25"/>
            <p:cNvSpPr>
              <a:spLocks noChangeArrowheads="1"/>
            </p:cNvSpPr>
            <p:nvPr/>
          </p:nvSpPr>
          <p:spPr bwMode="auto">
            <a:xfrm>
              <a:off x="4619" y="1406"/>
              <a:ext cx="377" cy="242"/>
            </a:xfrm>
            <a:prstGeom prst="rect">
              <a:avLst/>
            </a:prstGeom>
            <a:solidFill>
              <a:srgbClr val="FFFF66"/>
            </a:solidFill>
            <a:ln w="12700">
              <a:solidFill>
                <a:schemeClr val="tx1"/>
              </a:solidFill>
              <a:miter lim="800000"/>
              <a:headEnd/>
              <a:tailEnd/>
            </a:ln>
          </p:spPr>
          <p:txBody>
            <a:bodyPr wrap="none" anchor="ctr" anchorCtr="1"/>
            <a:lstStyle/>
            <a:p>
              <a:endParaRPr lang="en-US" dirty="0"/>
            </a:p>
          </p:txBody>
        </p:sp>
        <p:sp useBgFill="1">
          <p:nvSpPr>
            <p:cNvPr id="34843" name="Rectangle 26"/>
            <p:cNvSpPr>
              <a:spLocks noChangeArrowheads="1"/>
            </p:cNvSpPr>
            <p:nvPr/>
          </p:nvSpPr>
          <p:spPr bwMode="auto">
            <a:xfrm>
              <a:off x="4619" y="1809"/>
              <a:ext cx="377" cy="244"/>
            </a:xfrm>
            <a:prstGeom prst="rect">
              <a:avLst/>
            </a:prstGeom>
            <a:ln w="12700">
              <a:solidFill>
                <a:schemeClr val="tx1"/>
              </a:solidFill>
              <a:miter lim="800000"/>
              <a:headEnd/>
              <a:tailEnd/>
            </a:ln>
          </p:spPr>
          <p:txBody>
            <a:bodyPr wrap="none" anchor="ctr" anchorCtr="1"/>
            <a:lstStyle/>
            <a:p>
              <a:endParaRPr lang="en-US" dirty="0"/>
            </a:p>
          </p:txBody>
        </p:sp>
        <p:sp useBgFill="1">
          <p:nvSpPr>
            <p:cNvPr id="34844" name="Rectangle 27"/>
            <p:cNvSpPr>
              <a:spLocks noChangeArrowheads="1"/>
            </p:cNvSpPr>
            <p:nvPr/>
          </p:nvSpPr>
          <p:spPr bwMode="auto">
            <a:xfrm>
              <a:off x="4619" y="2212"/>
              <a:ext cx="377" cy="244"/>
            </a:xfrm>
            <a:prstGeom prst="rect">
              <a:avLst/>
            </a:prstGeom>
            <a:ln w="12700">
              <a:solidFill>
                <a:schemeClr val="tx1"/>
              </a:solidFill>
              <a:miter lim="800000"/>
              <a:headEnd/>
              <a:tailEnd/>
            </a:ln>
          </p:spPr>
          <p:txBody>
            <a:bodyPr wrap="none" anchor="ctr" anchorCtr="1"/>
            <a:lstStyle/>
            <a:p>
              <a:endParaRPr lang="en-US" dirty="0"/>
            </a:p>
          </p:txBody>
        </p:sp>
        <p:sp useBgFill="1">
          <p:nvSpPr>
            <p:cNvPr id="34845" name="Rectangle 28"/>
            <p:cNvSpPr>
              <a:spLocks noChangeArrowheads="1"/>
            </p:cNvSpPr>
            <p:nvPr/>
          </p:nvSpPr>
          <p:spPr bwMode="auto">
            <a:xfrm>
              <a:off x="5148" y="1809"/>
              <a:ext cx="376" cy="243"/>
            </a:xfrm>
            <a:prstGeom prst="rect">
              <a:avLst/>
            </a:prstGeom>
            <a:ln w="12700">
              <a:solidFill>
                <a:schemeClr val="tx1"/>
              </a:solidFill>
              <a:miter lim="800000"/>
              <a:headEnd/>
              <a:tailEnd/>
            </a:ln>
          </p:spPr>
          <p:txBody>
            <a:bodyPr wrap="none" anchor="ctr" anchorCtr="1"/>
            <a:lstStyle/>
            <a:p>
              <a:endParaRPr lang="en-US" dirty="0"/>
            </a:p>
          </p:txBody>
        </p:sp>
        <p:sp>
          <p:nvSpPr>
            <p:cNvPr id="34846" name="Rectangle 29"/>
            <p:cNvSpPr>
              <a:spLocks noChangeArrowheads="1"/>
            </p:cNvSpPr>
            <p:nvPr/>
          </p:nvSpPr>
          <p:spPr bwMode="auto">
            <a:xfrm>
              <a:off x="5148" y="1406"/>
              <a:ext cx="376" cy="242"/>
            </a:xfrm>
            <a:prstGeom prst="rect">
              <a:avLst/>
            </a:prstGeom>
            <a:solidFill>
              <a:srgbClr val="FFFF66"/>
            </a:solidFill>
            <a:ln w="12700">
              <a:solidFill>
                <a:schemeClr val="tx1"/>
              </a:solidFill>
              <a:miter lim="800000"/>
              <a:headEnd/>
              <a:tailEnd/>
            </a:ln>
          </p:spPr>
          <p:txBody>
            <a:bodyPr wrap="none" anchor="ctr" anchorCtr="1"/>
            <a:lstStyle/>
            <a:p>
              <a:endParaRPr lang="en-US" dirty="0"/>
            </a:p>
          </p:txBody>
        </p:sp>
        <p:sp useBgFill="1">
          <p:nvSpPr>
            <p:cNvPr id="34847" name="Rectangle 30"/>
            <p:cNvSpPr>
              <a:spLocks noChangeArrowheads="1"/>
            </p:cNvSpPr>
            <p:nvPr/>
          </p:nvSpPr>
          <p:spPr bwMode="auto">
            <a:xfrm>
              <a:off x="5148" y="2212"/>
              <a:ext cx="376" cy="244"/>
            </a:xfrm>
            <a:prstGeom prst="rect">
              <a:avLst/>
            </a:prstGeom>
            <a:ln w="12700">
              <a:solidFill>
                <a:schemeClr val="tx1"/>
              </a:solidFill>
              <a:miter lim="800000"/>
              <a:headEnd/>
              <a:tailEnd/>
            </a:ln>
          </p:spPr>
          <p:txBody>
            <a:bodyPr wrap="none" anchor="ctr" anchorCtr="1"/>
            <a:lstStyle/>
            <a:p>
              <a:endParaRPr lang="en-US" dirty="0"/>
            </a:p>
          </p:txBody>
        </p:sp>
        <p:sp useBgFill="1">
          <p:nvSpPr>
            <p:cNvPr id="34848" name="Rectangle 31"/>
            <p:cNvSpPr>
              <a:spLocks noChangeArrowheads="1"/>
            </p:cNvSpPr>
            <p:nvPr/>
          </p:nvSpPr>
          <p:spPr bwMode="auto">
            <a:xfrm>
              <a:off x="5148" y="2624"/>
              <a:ext cx="376" cy="243"/>
            </a:xfrm>
            <a:prstGeom prst="rect">
              <a:avLst/>
            </a:prstGeom>
            <a:ln w="12700">
              <a:solidFill>
                <a:schemeClr val="tx1"/>
              </a:solidFill>
              <a:miter lim="800000"/>
              <a:headEnd/>
              <a:tailEnd/>
            </a:ln>
          </p:spPr>
          <p:txBody>
            <a:bodyPr wrap="none" anchor="ctr" anchorCtr="1"/>
            <a:lstStyle/>
            <a:p>
              <a:endParaRPr lang="en-US" dirty="0"/>
            </a:p>
          </p:txBody>
        </p:sp>
        <p:sp>
          <p:nvSpPr>
            <p:cNvPr id="34849" name="Rectangle 33"/>
            <p:cNvSpPr>
              <a:spLocks noChangeArrowheads="1"/>
            </p:cNvSpPr>
            <p:nvPr/>
          </p:nvSpPr>
          <p:spPr bwMode="auto">
            <a:xfrm>
              <a:off x="3022" y="1436"/>
              <a:ext cx="397"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Quality is becoming globalized</a:t>
              </a:r>
            </a:p>
          </p:txBody>
        </p:sp>
        <p:sp>
          <p:nvSpPr>
            <p:cNvPr id="34850" name="Rectangle 34"/>
            <p:cNvSpPr>
              <a:spLocks noChangeArrowheads="1"/>
            </p:cNvSpPr>
            <p:nvPr/>
          </p:nvSpPr>
          <p:spPr bwMode="auto">
            <a:xfrm>
              <a:off x="3534" y="1413"/>
              <a:ext cx="414"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Non-user friendly products are unacceptable</a:t>
              </a:r>
            </a:p>
          </p:txBody>
        </p:sp>
        <p:sp>
          <p:nvSpPr>
            <p:cNvPr id="34851" name="Rectangle 35"/>
            <p:cNvSpPr>
              <a:spLocks noChangeArrowheads="1"/>
            </p:cNvSpPr>
            <p:nvPr/>
          </p:nvSpPr>
          <p:spPr bwMode="auto">
            <a:xfrm>
              <a:off x="4062" y="1407"/>
              <a:ext cx="400"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Need for providing complete service</a:t>
              </a:r>
            </a:p>
          </p:txBody>
        </p:sp>
        <p:sp>
          <p:nvSpPr>
            <p:cNvPr id="34852" name="Rectangle 36"/>
            <p:cNvSpPr>
              <a:spLocks noChangeArrowheads="1"/>
            </p:cNvSpPr>
            <p:nvPr/>
          </p:nvSpPr>
          <p:spPr bwMode="auto">
            <a:xfrm>
              <a:off x="4556" y="1432"/>
              <a:ext cx="505"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Unreliability in </a:t>
              </a:r>
            </a:p>
            <a:p>
              <a:pPr defTabSz="822325" eaLnBrk="0" hangingPunct="0"/>
              <a:r>
                <a:rPr lang="en-US" sz="600" dirty="0"/>
                <a:t>products is not tolerated</a:t>
              </a:r>
            </a:p>
          </p:txBody>
        </p:sp>
        <p:sp>
          <p:nvSpPr>
            <p:cNvPr id="34853" name="Rectangle 37"/>
            <p:cNvSpPr>
              <a:spLocks noChangeArrowheads="1"/>
            </p:cNvSpPr>
            <p:nvPr/>
          </p:nvSpPr>
          <p:spPr bwMode="auto">
            <a:xfrm>
              <a:off x="5106" y="1411"/>
              <a:ext cx="45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TQM-aware customers are becoming common </a:t>
              </a:r>
            </a:p>
          </p:txBody>
        </p:sp>
        <p:sp>
          <p:nvSpPr>
            <p:cNvPr id="34854" name="Rectangle 38"/>
            <p:cNvSpPr>
              <a:spLocks noChangeArrowheads="1"/>
            </p:cNvSpPr>
            <p:nvPr/>
          </p:nvSpPr>
          <p:spPr bwMode="auto">
            <a:xfrm>
              <a:off x="3004" y="1812"/>
              <a:ext cx="464"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Demand for high- quality, low- cost goods increasing</a:t>
              </a:r>
            </a:p>
          </p:txBody>
        </p:sp>
        <p:sp>
          <p:nvSpPr>
            <p:cNvPr id="34855" name="Rectangle 39"/>
            <p:cNvSpPr>
              <a:spLocks noChangeArrowheads="1"/>
            </p:cNvSpPr>
            <p:nvPr/>
          </p:nvSpPr>
          <p:spPr bwMode="auto">
            <a:xfrm>
              <a:off x="3550" y="1831"/>
              <a:ext cx="42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Technology is no longer “awe-inspiring”</a:t>
              </a:r>
            </a:p>
          </p:txBody>
        </p:sp>
        <p:sp>
          <p:nvSpPr>
            <p:cNvPr id="34856" name="Rectangle 40"/>
            <p:cNvSpPr>
              <a:spLocks noChangeArrowheads="1"/>
            </p:cNvSpPr>
            <p:nvPr/>
          </p:nvSpPr>
          <p:spPr bwMode="auto">
            <a:xfrm>
              <a:off x="4584" y="1812"/>
              <a:ext cx="460"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Brand-awareness does not guarantee customer loyalty</a:t>
              </a:r>
            </a:p>
          </p:txBody>
        </p:sp>
        <p:sp>
          <p:nvSpPr>
            <p:cNvPr id="34857" name="Rectangle 41"/>
            <p:cNvSpPr>
              <a:spLocks noChangeArrowheads="1"/>
            </p:cNvSpPr>
            <p:nvPr/>
          </p:nvSpPr>
          <p:spPr bwMode="auto">
            <a:xfrm>
              <a:off x="2990" y="2227"/>
              <a:ext cx="452"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Market different-</a:t>
              </a:r>
            </a:p>
            <a:p>
              <a:pPr defTabSz="822325" eaLnBrk="0" hangingPunct="0"/>
              <a:r>
                <a:rPr lang="en-US" sz="600" dirty="0"/>
                <a:t>tiation is becoming less of an issue</a:t>
              </a:r>
            </a:p>
          </p:txBody>
        </p:sp>
        <p:sp>
          <p:nvSpPr>
            <p:cNvPr id="34858" name="Rectangle 42"/>
            <p:cNvSpPr>
              <a:spLocks noChangeArrowheads="1"/>
            </p:cNvSpPr>
            <p:nvPr/>
          </p:nvSpPr>
          <p:spPr bwMode="auto">
            <a:xfrm>
              <a:off x="2980" y="2652"/>
              <a:ext cx="49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Individual custom-</a:t>
              </a:r>
            </a:p>
            <a:p>
              <a:pPr defTabSz="822325" eaLnBrk="0" hangingPunct="0"/>
              <a:r>
                <a:rPr lang="en-US" sz="600" dirty="0"/>
                <a:t>ization is becoming </a:t>
              </a:r>
            </a:p>
            <a:p>
              <a:pPr defTabSz="822325" eaLnBrk="0" hangingPunct="0"/>
              <a:r>
                <a:rPr lang="en-US" sz="600" dirty="0"/>
                <a:t>more of an issue</a:t>
              </a:r>
            </a:p>
          </p:txBody>
        </p:sp>
        <p:sp>
          <p:nvSpPr>
            <p:cNvPr id="34859" name="Rectangle 43"/>
            <p:cNvSpPr>
              <a:spLocks noChangeArrowheads="1"/>
            </p:cNvSpPr>
            <p:nvPr/>
          </p:nvSpPr>
          <p:spPr bwMode="auto">
            <a:xfrm>
              <a:off x="2994" y="3042"/>
              <a:ext cx="46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Need for meeting all requirements is severe</a:t>
              </a:r>
            </a:p>
          </p:txBody>
        </p:sp>
        <p:sp>
          <p:nvSpPr>
            <p:cNvPr id="34860" name="Rectangle 44"/>
            <p:cNvSpPr>
              <a:spLocks noChangeArrowheads="1"/>
            </p:cNvSpPr>
            <p:nvPr/>
          </p:nvSpPr>
          <p:spPr bwMode="auto">
            <a:xfrm>
              <a:off x="5117" y="1813"/>
              <a:ext cx="454"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Happy to pass on good product/ service stories</a:t>
              </a:r>
            </a:p>
          </p:txBody>
        </p:sp>
        <p:sp>
          <p:nvSpPr>
            <p:cNvPr id="34861" name="Rectangle 45"/>
            <p:cNvSpPr>
              <a:spLocks noChangeArrowheads="1"/>
            </p:cNvSpPr>
            <p:nvPr/>
          </p:nvSpPr>
          <p:spPr bwMode="auto">
            <a:xfrm>
              <a:off x="3514" y="2214"/>
              <a:ext cx="476"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Instant, intuitive usability becoming requirement</a:t>
              </a:r>
            </a:p>
          </p:txBody>
        </p:sp>
        <p:sp>
          <p:nvSpPr>
            <p:cNvPr id="34862" name="Rectangle 46"/>
            <p:cNvSpPr>
              <a:spLocks noChangeArrowheads="1"/>
            </p:cNvSpPr>
            <p:nvPr/>
          </p:nvSpPr>
          <p:spPr bwMode="auto">
            <a:xfrm>
              <a:off x="4045" y="1807"/>
              <a:ext cx="4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Local service must be available</a:t>
              </a:r>
            </a:p>
            <a:p>
              <a:pPr defTabSz="822325" eaLnBrk="0" hangingPunct="0"/>
              <a:r>
                <a:rPr lang="en-US" sz="600" dirty="0"/>
                <a:t>immediately</a:t>
              </a:r>
            </a:p>
          </p:txBody>
        </p:sp>
        <p:sp>
          <p:nvSpPr>
            <p:cNvPr id="34863" name="Rectangle 47"/>
            <p:cNvSpPr>
              <a:spLocks noChangeArrowheads="1"/>
            </p:cNvSpPr>
            <p:nvPr/>
          </p:nvSpPr>
          <p:spPr bwMode="auto">
            <a:xfrm>
              <a:off x="4048" y="2224"/>
              <a:ext cx="465"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Replacement parts/ product expected within 24 hours</a:t>
              </a:r>
            </a:p>
          </p:txBody>
        </p:sp>
        <p:sp>
          <p:nvSpPr>
            <p:cNvPr id="34864" name="Rectangle 48"/>
            <p:cNvSpPr>
              <a:spLocks noChangeArrowheads="1"/>
            </p:cNvSpPr>
            <p:nvPr/>
          </p:nvSpPr>
          <p:spPr bwMode="auto">
            <a:xfrm>
              <a:off x="4074" y="2625"/>
              <a:ext cx="423"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Easily contacted by telephone or fax</a:t>
              </a:r>
            </a:p>
          </p:txBody>
        </p:sp>
        <p:sp>
          <p:nvSpPr>
            <p:cNvPr id="34865" name="Rectangle 49"/>
            <p:cNvSpPr>
              <a:spLocks noChangeArrowheads="1"/>
            </p:cNvSpPr>
            <p:nvPr/>
          </p:nvSpPr>
          <p:spPr bwMode="auto">
            <a:xfrm>
              <a:off x="4607" y="2249"/>
              <a:ext cx="39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Extended warranty expected</a:t>
              </a:r>
            </a:p>
          </p:txBody>
        </p:sp>
        <p:sp>
          <p:nvSpPr>
            <p:cNvPr id="34866" name="Rectangle 50"/>
            <p:cNvSpPr>
              <a:spLocks noChangeArrowheads="1"/>
            </p:cNvSpPr>
            <p:nvPr/>
          </p:nvSpPr>
          <p:spPr bwMode="auto">
            <a:xfrm>
              <a:off x="4045" y="3034"/>
              <a:ext cx="464"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Questions answered quickly and correctly</a:t>
              </a:r>
            </a:p>
          </p:txBody>
        </p:sp>
        <p:sp>
          <p:nvSpPr>
            <p:cNvPr id="34867" name="Rectangle 51"/>
            <p:cNvSpPr>
              <a:spLocks noChangeArrowheads="1"/>
            </p:cNvSpPr>
            <p:nvPr/>
          </p:nvSpPr>
          <p:spPr bwMode="auto">
            <a:xfrm>
              <a:off x="4054" y="3421"/>
              <a:ext cx="469" cy="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Complete customer education/in for-</a:t>
              </a:r>
            </a:p>
            <a:p>
              <a:pPr defTabSz="822325" eaLnBrk="0" hangingPunct="0"/>
              <a:r>
                <a:rPr lang="en-US" sz="600" dirty="0"/>
                <a:t>mation provided</a:t>
              </a:r>
            </a:p>
          </p:txBody>
        </p:sp>
        <p:sp>
          <p:nvSpPr>
            <p:cNvPr id="34868" name="Rectangle 52"/>
            <p:cNvSpPr>
              <a:spLocks noChangeArrowheads="1"/>
            </p:cNvSpPr>
            <p:nvPr/>
          </p:nvSpPr>
          <p:spPr bwMode="auto">
            <a:xfrm>
              <a:off x="5120" y="2215"/>
              <a:ext cx="444"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Happier to pass on poor product/ service stories</a:t>
              </a:r>
            </a:p>
          </p:txBody>
        </p:sp>
        <p:sp>
          <p:nvSpPr>
            <p:cNvPr id="34869" name="Rectangle 53"/>
            <p:cNvSpPr>
              <a:spLocks noChangeArrowheads="1"/>
            </p:cNvSpPr>
            <p:nvPr/>
          </p:nvSpPr>
          <p:spPr bwMode="auto">
            <a:xfrm>
              <a:off x="5103" y="2625"/>
              <a:ext cx="46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1358" tIns="39965" rIns="81358" bIns="39965" anchor="ctr" anchorCtr="1">
              <a:spAutoFit/>
            </a:bodyPr>
            <a:lstStyle/>
            <a:p>
              <a:pPr defTabSz="822325" eaLnBrk="0" hangingPunct="0"/>
              <a:r>
                <a:rPr lang="en-US" sz="600" dirty="0"/>
                <a:t>Low-tolerance for inadequate service; likely to return prod</a:t>
              </a:r>
            </a:p>
          </p:txBody>
        </p:sp>
      </p:grpSp>
      <p:pic>
        <p:nvPicPr>
          <p:cNvPr id="53" name="Picture 52" descr="A close up of a logo&#10;&#10;Description automatically generated">
            <a:extLst>
              <a:ext uri="{FF2B5EF4-FFF2-40B4-BE49-F238E27FC236}">
                <a16:creationId xmlns:a16="http://schemas.microsoft.com/office/drawing/2014/main" id="{B39353F0-1D98-4506-84D5-D776435BD93F}"/>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5605" y="30480"/>
            <a:ext cx="1038225" cy="8751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75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757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75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1327150" y="241300"/>
            <a:ext cx="7597775" cy="581025"/>
          </a:xfrm>
          <a:noFill/>
        </p:spPr>
        <p:txBody>
          <a:bodyPr lIns="66675" tIns="33338" rIns="66675" bIns="33338"/>
          <a:lstStyle/>
          <a:p>
            <a:pPr defTabSz="549275"/>
            <a:r>
              <a:rPr lang="en-US" sz="2600" dirty="0">
                <a:latin typeface="Maiandra GD" charset="0"/>
              </a:rPr>
              <a:t>Group Work: Current State Analysis</a:t>
            </a:r>
          </a:p>
        </p:txBody>
      </p:sp>
      <p:sp>
        <p:nvSpPr>
          <p:cNvPr id="2053" name="Rectangle 3"/>
          <p:cNvSpPr>
            <a:spLocks noGrp="1" noChangeArrowheads="1"/>
          </p:cNvSpPr>
          <p:nvPr>
            <p:ph type="subTitle" idx="1"/>
          </p:nvPr>
        </p:nvSpPr>
        <p:spPr>
          <a:xfrm>
            <a:off x="4045226" y="968518"/>
            <a:ext cx="4876867" cy="5056362"/>
          </a:xfrm>
          <a:noFill/>
        </p:spPr>
        <p:txBody>
          <a:bodyPr lIns="66675" tIns="33338" rIns="66675" bIns="33338"/>
          <a:lstStyle/>
          <a:p>
            <a:pPr marL="0" indent="0" algn="just" defTabSz="555625">
              <a:lnSpc>
                <a:spcPct val="110000"/>
              </a:lnSpc>
              <a:spcBef>
                <a:spcPct val="50000"/>
              </a:spcBef>
              <a:buFontTx/>
              <a:buNone/>
            </a:pPr>
            <a:r>
              <a:rPr lang="en-US" sz="2000" dirty="0">
                <a:latin typeface="Maiandra GD" charset="0"/>
              </a:rPr>
              <a:t>The Task:</a:t>
            </a:r>
          </a:p>
          <a:p>
            <a:pPr marL="568325" lvl="1" indent="-339725" algn="just" defTabSz="555625">
              <a:lnSpc>
                <a:spcPct val="110000"/>
              </a:lnSpc>
              <a:spcBef>
                <a:spcPct val="50000"/>
              </a:spcBef>
              <a:buClr>
                <a:schemeClr val="tx1"/>
              </a:buClr>
              <a:buFont typeface="Wingdings" pitchFamily="2" charset="2"/>
              <a:buChar char="Ø"/>
            </a:pPr>
            <a:r>
              <a:rPr lang="en-US" dirty="0">
                <a:latin typeface="Maiandra GD" charset="0"/>
              </a:rPr>
              <a:t>Perform a Current State Analysis for your organization and document your key findings using the “Strategy Deployment - Current State Analysis” worksheet.</a:t>
            </a:r>
          </a:p>
          <a:p>
            <a:pPr marL="568325" lvl="1" indent="-339725" algn="just" defTabSz="555625">
              <a:lnSpc>
                <a:spcPct val="110000"/>
              </a:lnSpc>
              <a:spcBef>
                <a:spcPct val="50000"/>
              </a:spcBef>
              <a:buClr>
                <a:schemeClr val="tx1"/>
              </a:buClr>
              <a:buFont typeface="Wingdings" pitchFamily="2" charset="2"/>
              <a:buChar char="Ø"/>
            </a:pPr>
            <a:r>
              <a:rPr lang="en-US" dirty="0">
                <a:latin typeface="Maiandra GD" charset="0"/>
              </a:rPr>
              <a:t>Make a list of any open issues that require additional research, data and/or analysis. Assign individuals to each action item and agree on a timeline.</a:t>
            </a:r>
          </a:p>
          <a:p>
            <a:pPr marL="568325" lvl="1" indent="-339725" algn="just" defTabSz="555625">
              <a:lnSpc>
                <a:spcPct val="110000"/>
              </a:lnSpc>
              <a:spcBef>
                <a:spcPct val="50000"/>
              </a:spcBef>
              <a:buClr>
                <a:schemeClr val="tx1"/>
              </a:buClr>
              <a:buFont typeface="Wingdings" pitchFamily="2" charset="2"/>
              <a:buChar char="Ø"/>
            </a:pPr>
            <a:r>
              <a:rPr lang="en-US" dirty="0">
                <a:latin typeface="Maiandra GD" charset="0"/>
              </a:rPr>
              <a:t>Develop a SWOT Matrix, including a review of your organization's Core Competencies, capturing the key findings of your Current State Analysis. Utilize Affinity Diagrams to consolidate and group your findings if needed.</a:t>
            </a:r>
          </a:p>
          <a:p>
            <a:pPr marL="568325" lvl="1" indent="-339725" algn="just" defTabSz="555625">
              <a:lnSpc>
                <a:spcPct val="110000"/>
              </a:lnSpc>
              <a:spcBef>
                <a:spcPct val="50000"/>
              </a:spcBef>
              <a:buClr>
                <a:schemeClr val="tx1"/>
              </a:buClr>
              <a:buFont typeface="Wingdings" pitchFamily="2" charset="2"/>
              <a:buChar char="Ø"/>
            </a:pPr>
            <a:r>
              <a:rPr lang="en-US" dirty="0">
                <a:latin typeface="Maiandra GD" charset="0"/>
              </a:rPr>
              <a:t>Agree on critical issues to be included into the organization’s Strategic Plan. </a:t>
            </a:r>
          </a:p>
        </p:txBody>
      </p:sp>
      <p:graphicFrame>
        <p:nvGraphicFramePr>
          <p:cNvPr id="2050" name="Object 4"/>
          <p:cNvGraphicFramePr>
            <a:graphicFrameLocks noChangeAspect="1"/>
          </p:cNvGraphicFramePr>
          <p:nvPr/>
        </p:nvGraphicFramePr>
        <p:xfrm>
          <a:off x="457200" y="2946400"/>
          <a:ext cx="3359150" cy="2867025"/>
        </p:xfrm>
        <a:graphic>
          <a:graphicData uri="http://schemas.openxmlformats.org/presentationml/2006/ole">
            <mc:AlternateContent xmlns:mc="http://schemas.openxmlformats.org/markup-compatibility/2006">
              <mc:Choice xmlns:v="urn:schemas-microsoft-com:vml" Requires="v">
                <p:oleObj spid="_x0000_s3074" name="Clip" r:id="rId4" imgW="4171680" imgH="3561840" progId="MS_ClipArt_Gallery.2">
                  <p:embed/>
                </p:oleObj>
              </mc:Choice>
              <mc:Fallback>
                <p:oleObj name="Clip" r:id="rId4" imgW="4171680" imgH="3561840" progId="MS_ClipArt_Gallery.2">
                  <p:embed/>
                  <p:pic>
                    <p:nvPicPr>
                      <p:cNvPr id="205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946400"/>
                        <a:ext cx="3359150" cy="286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29495624"/>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2"/>
          <p:cNvSpPr>
            <a:spLocks noGrp="1" noChangeArrowheads="1"/>
          </p:cNvSpPr>
          <p:nvPr>
            <p:ph type="ctrTitle"/>
          </p:nvPr>
        </p:nvSpPr>
        <p:spPr>
          <a:xfrm>
            <a:off x="506413" y="287820"/>
            <a:ext cx="8428037" cy="581025"/>
          </a:xfrm>
        </p:spPr>
        <p:txBody>
          <a:bodyPr/>
          <a:lstStyle/>
          <a:p>
            <a:r>
              <a:rPr lang="en-US" sz="2600" dirty="0">
                <a:latin typeface="Maiandra GD" charset="0"/>
              </a:rPr>
              <a:t>Strategic Planning &amp; Deployment Process</a:t>
            </a:r>
          </a:p>
        </p:txBody>
      </p:sp>
      <p:sp>
        <p:nvSpPr>
          <p:cNvPr id="96260" name="Text Box 14"/>
          <p:cNvSpPr txBox="1">
            <a:spLocks noChangeArrowheads="1"/>
          </p:cNvSpPr>
          <p:nvPr/>
        </p:nvSpPr>
        <p:spPr bwMode="auto">
          <a:xfrm>
            <a:off x="555625" y="2093913"/>
            <a:ext cx="8196263"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eaLnBrk="1" hangingPunct="1"/>
            <a:r>
              <a:rPr lang="en-US" sz="4200" b="1" dirty="0">
                <a:latin typeface="Maiandra GD" charset="0"/>
              </a:rPr>
              <a:t>The End …</a:t>
            </a:r>
          </a:p>
          <a:p>
            <a:pPr eaLnBrk="1" hangingPunct="1"/>
            <a:endParaRPr lang="en-US" sz="4200" b="1" dirty="0">
              <a:latin typeface="Maiandra GD" charset="0"/>
            </a:endParaRPr>
          </a:p>
          <a:p>
            <a:pPr algn="l" eaLnBrk="1" hangingPunct="1"/>
            <a:r>
              <a:rPr lang="en-US" sz="3000" i="1" dirty="0">
                <a:latin typeface="Gabriola" pitchFamily="82" charset="0"/>
              </a:rPr>
              <a:t>“Perfection is not attainable, but if we chase perfection we can catch excellence</a:t>
            </a:r>
            <a:r>
              <a:rPr lang="en-US" sz="3000" dirty="0">
                <a:latin typeface="Gabriola" pitchFamily="82" charset="0"/>
              </a:rPr>
              <a:t>.”</a:t>
            </a:r>
            <a:r>
              <a:rPr lang="en-US" dirty="0">
                <a:latin typeface="Maiandra GD" charset="0"/>
              </a:rPr>
              <a:t> 					   - Vince Lombardi</a:t>
            </a:r>
          </a:p>
          <a:p>
            <a:pPr eaLnBrk="1" hangingPunct="1"/>
            <a:endParaRPr lang="en-US" dirty="0">
              <a:latin typeface="Maiandra GD" charset="0"/>
            </a:endParaRPr>
          </a:p>
          <a:p>
            <a:pPr eaLnBrk="1" hangingPunct="1"/>
            <a:endParaRPr lang="en-US" dirty="0">
              <a:latin typeface="Maiandra GD" charset="0"/>
            </a:endParaRPr>
          </a:p>
        </p:txBody>
      </p:sp>
    </p:spTree>
    <p:extLst>
      <p:ext uri="{BB962C8B-B14F-4D97-AF65-F5344CB8AC3E}">
        <p14:creationId xmlns:p14="http://schemas.microsoft.com/office/powerpoint/2010/main" val="2342239573"/>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2"/>
          <p:cNvSpPr>
            <a:spLocks noGrp="1" noChangeArrowheads="1"/>
          </p:cNvSpPr>
          <p:nvPr>
            <p:ph type="ctrTitle"/>
          </p:nvPr>
        </p:nvSpPr>
        <p:spPr>
          <a:xfrm>
            <a:off x="341313" y="277881"/>
            <a:ext cx="8428037" cy="581025"/>
          </a:xfrm>
        </p:spPr>
        <p:txBody>
          <a:bodyPr/>
          <a:lstStyle/>
          <a:p>
            <a:r>
              <a:rPr lang="en-US" altLang="en-US" sz="2600" dirty="0">
                <a:latin typeface="Maiandra GD"/>
              </a:rPr>
              <a:t>Terms &amp; Conditions</a:t>
            </a:r>
          </a:p>
        </p:txBody>
      </p:sp>
      <p:sp>
        <p:nvSpPr>
          <p:cNvPr id="98308" name="Text Box 14"/>
          <p:cNvSpPr txBox="1">
            <a:spLocks noChangeArrowheads="1"/>
          </p:cNvSpPr>
          <p:nvPr/>
        </p:nvSpPr>
        <p:spPr bwMode="auto">
          <a:xfrm>
            <a:off x="525463" y="1344613"/>
            <a:ext cx="8196262"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a:solidFill>
                  <a:schemeClr val="tx1"/>
                </a:solidFill>
                <a:latin typeface="Arial" pitchFamily="34" charset="0"/>
              </a:defRPr>
            </a:lvl1pPr>
            <a:lvl2pPr marL="742950" indent="-285750" eaLnBrk="0" hangingPunct="0">
              <a:spcBef>
                <a:spcPct val="20000"/>
              </a:spcBef>
              <a:buChar char="–"/>
              <a:defRPr sz="1600">
                <a:solidFill>
                  <a:schemeClr val="tx1"/>
                </a:solidFill>
                <a:latin typeface="Arial" pitchFamily="34" charset="0"/>
              </a:defRPr>
            </a:lvl2pPr>
            <a:lvl3pPr marL="1143000" indent="-228600" eaLnBrk="0" hangingPunct="0">
              <a:spcBef>
                <a:spcPct val="20000"/>
              </a:spcBef>
              <a:buChar char="•"/>
              <a:defRPr sz="1400">
                <a:solidFill>
                  <a:schemeClr val="tx1"/>
                </a:solidFill>
                <a:latin typeface="Arial" pitchFamily="34" charset="0"/>
              </a:defRPr>
            </a:lvl3pPr>
            <a:lvl4pPr marL="1600200" indent="-228600" eaLnBrk="0" hangingPunct="0">
              <a:spcBef>
                <a:spcPct val="20000"/>
              </a:spcBef>
              <a:buChar char="–"/>
              <a:defRPr sz="1200">
                <a:solidFill>
                  <a:schemeClr val="tx1"/>
                </a:solidFill>
                <a:latin typeface="Arial" pitchFamily="34" charset="0"/>
              </a:defRPr>
            </a:lvl4pPr>
            <a:lvl5pPr marL="2057400" indent="-228600" eaLnBrk="0" hangingPunct="0">
              <a:spcBef>
                <a:spcPct val="20000"/>
              </a:spcBef>
              <a:buChar char="»"/>
              <a:defRPr sz="1000">
                <a:solidFill>
                  <a:schemeClr val="tx1"/>
                </a:solidFill>
                <a:latin typeface="Arial" pitchFamily="34" charset="0"/>
              </a:defRPr>
            </a:lvl5pPr>
            <a:lvl6pPr marL="2514600" indent="-228600" eaLnBrk="0" fontAlgn="base" hangingPunct="0">
              <a:spcBef>
                <a:spcPct val="20000"/>
              </a:spcBef>
              <a:spcAft>
                <a:spcPct val="0"/>
              </a:spcAft>
              <a:buChar char="»"/>
              <a:defRPr sz="1000">
                <a:solidFill>
                  <a:schemeClr val="tx1"/>
                </a:solidFill>
                <a:latin typeface="Arial" pitchFamily="34" charset="0"/>
              </a:defRPr>
            </a:lvl6pPr>
            <a:lvl7pPr marL="2971800" indent="-228600" eaLnBrk="0" fontAlgn="base" hangingPunct="0">
              <a:spcBef>
                <a:spcPct val="20000"/>
              </a:spcBef>
              <a:spcAft>
                <a:spcPct val="0"/>
              </a:spcAft>
              <a:buChar char="»"/>
              <a:defRPr sz="1000">
                <a:solidFill>
                  <a:schemeClr val="tx1"/>
                </a:solidFill>
                <a:latin typeface="Arial" pitchFamily="34" charset="0"/>
              </a:defRPr>
            </a:lvl7pPr>
            <a:lvl8pPr marL="3429000" indent="-228600" eaLnBrk="0" fontAlgn="base" hangingPunct="0">
              <a:spcBef>
                <a:spcPct val="20000"/>
              </a:spcBef>
              <a:spcAft>
                <a:spcPct val="0"/>
              </a:spcAft>
              <a:buChar char="»"/>
              <a:defRPr sz="1000">
                <a:solidFill>
                  <a:schemeClr val="tx1"/>
                </a:solidFill>
                <a:latin typeface="Arial" pitchFamily="34" charset="0"/>
              </a:defRPr>
            </a:lvl8pPr>
            <a:lvl9pPr marL="3886200" indent="-228600" eaLnBrk="0" fontAlgn="base" hangingPunct="0">
              <a:spcBef>
                <a:spcPct val="20000"/>
              </a:spcBef>
              <a:spcAft>
                <a:spcPct val="0"/>
              </a:spcAft>
              <a:buChar char="»"/>
              <a:defRPr sz="1000">
                <a:solidFill>
                  <a:schemeClr val="tx1"/>
                </a:solidFill>
                <a:latin typeface="Arial" pitchFamily="34" charset="0"/>
              </a:defRPr>
            </a:lvl9pPr>
          </a:lstStyle>
          <a:p>
            <a:pPr algn="just" eaLnBrk="1" hangingPunct="1">
              <a:lnSpc>
                <a:spcPct val="150000"/>
              </a:lnSpc>
              <a:spcBef>
                <a:spcPct val="0"/>
              </a:spcBef>
              <a:buFontTx/>
              <a:buNone/>
            </a:pPr>
            <a:r>
              <a:rPr lang="en-US" i="1" dirty="0"/>
              <a:t>"After you have downloaded the training material, you can change any part of the training material and remove all logos and references to Operational Excellence Consulting. You can share the material with your colleagues and clients, and re-use it as you need. The only restriction is that you cannot publicly re-distribute, sell, rent or license the material as though it is your own. Thank you."</a:t>
            </a:r>
            <a:endParaRPr lang="en-US" altLang="en-US" dirty="0">
              <a:effectLst/>
              <a:latin typeface="Maiandra GD"/>
            </a:endParaRPr>
          </a:p>
        </p:txBody>
      </p:sp>
    </p:spTree>
    <p:extLst>
      <p:ext uri="{BB962C8B-B14F-4D97-AF65-F5344CB8AC3E}">
        <p14:creationId xmlns:p14="http://schemas.microsoft.com/office/powerpoint/2010/main" val="20392289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347663" y="195263"/>
            <a:ext cx="8497887" cy="581025"/>
          </a:xfrm>
          <a:noFill/>
          <a:ln/>
        </p:spPr>
        <p:txBody>
          <a:bodyPr/>
          <a:lstStyle/>
          <a:p>
            <a:r>
              <a:rPr lang="en-US" dirty="0"/>
              <a:t>Operational Excellence &amp; Strategy Deployment</a:t>
            </a:r>
          </a:p>
        </p:txBody>
      </p:sp>
      <p:sp>
        <p:nvSpPr>
          <p:cNvPr id="2" name="Rectangle 1"/>
          <p:cNvSpPr/>
          <p:nvPr/>
        </p:nvSpPr>
        <p:spPr>
          <a:xfrm>
            <a:off x="324469" y="973834"/>
            <a:ext cx="8465574" cy="1631216"/>
          </a:xfrm>
          <a:prstGeom prst="rect">
            <a:avLst/>
          </a:prstGeom>
        </p:spPr>
        <p:txBody>
          <a:bodyPr wrap="square">
            <a:spAutoFit/>
          </a:bodyPr>
          <a:lstStyle/>
          <a:p>
            <a:pPr algn="just"/>
            <a:r>
              <a:rPr lang="en-US" sz="2000" dirty="0">
                <a:effectLst/>
                <a:latin typeface="+mn-lt"/>
              </a:rPr>
              <a:t>Achieving Operational Excellence requires the successful implementation of an </a:t>
            </a:r>
            <a:r>
              <a:rPr lang="en-US" sz="2000" b="1" dirty="0">
                <a:effectLst/>
                <a:latin typeface="+mn-lt"/>
              </a:rPr>
              <a:t>integrated Business Execution System </a:t>
            </a:r>
            <a:r>
              <a:rPr lang="en-US" sz="2000" dirty="0">
                <a:effectLst/>
                <a:latin typeface="+mn-lt"/>
              </a:rPr>
              <a:t>that effectively and seamlessly integrates the following four building blocks: </a:t>
            </a:r>
            <a:r>
              <a:rPr lang="en-US" sz="2000" b="1" dirty="0">
                <a:effectLst/>
                <a:latin typeface="+mn-lt"/>
              </a:rPr>
              <a:t>Strategy Deployment</a:t>
            </a:r>
            <a:r>
              <a:rPr lang="en-US" sz="2000" dirty="0">
                <a:effectLst/>
                <a:latin typeface="+mn-lt"/>
              </a:rPr>
              <a:t>, </a:t>
            </a:r>
            <a:r>
              <a:rPr lang="en-US" sz="2000" b="1" dirty="0">
                <a:effectLst/>
                <a:latin typeface="+mn-lt"/>
              </a:rPr>
              <a:t>Performance Management</a:t>
            </a:r>
            <a:r>
              <a:rPr lang="en-US" sz="2000" dirty="0">
                <a:effectLst/>
                <a:latin typeface="+mn-lt"/>
              </a:rPr>
              <a:t>, </a:t>
            </a:r>
            <a:r>
              <a:rPr lang="en-US" sz="2000" b="1" dirty="0">
                <a:effectLst/>
                <a:latin typeface="+mn-lt"/>
              </a:rPr>
              <a:t>Process Excellence</a:t>
            </a:r>
            <a:r>
              <a:rPr lang="en-US" sz="2000" dirty="0">
                <a:effectLst/>
                <a:latin typeface="+mn-lt"/>
              </a:rPr>
              <a:t>, and </a:t>
            </a:r>
            <a:r>
              <a:rPr lang="en-US" sz="2000" b="1" dirty="0">
                <a:effectLst/>
                <a:latin typeface="+mn-lt"/>
              </a:rPr>
              <a:t>High Performance Work Teams</a:t>
            </a:r>
            <a:r>
              <a:rPr lang="en-US" sz="2000" dirty="0">
                <a:effectLst/>
                <a:latin typeface="+mn-lt"/>
              </a:rPr>
              <a:t>.</a:t>
            </a:r>
          </a:p>
        </p:txBody>
      </p:sp>
      <p:sp>
        <p:nvSpPr>
          <p:cNvPr id="5" name="TextBox 4"/>
          <p:cNvSpPr txBox="1"/>
          <p:nvPr/>
        </p:nvSpPr>
        <p:spPr>
          <a:xfrm>
            <a:off x="6218517" y="2791933"/>
            <a:ext cx="2661323" cy="954107"/>
          </a:xfrm>
          <a:prstGeom prst="rect">
            <a:avLst/>
          </a:prstGeom>
          <a:solidFill>
            <a:srgbClr val="FE9700"/>
          </a:solidFill>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1400" dirty="0">
                <a:solidFill>
                  <a:schemeClr val="tx1"/>
                </a:solidFill>
                <a:effectLst/>
              </a:rPr>
              <a:t>Strategy or Policy Deployment is the process that aligns and links business strategy and execution.</a:t>
            </a:r>
            <a:endParaRPr lang="en-US" sz="1400" dirty="0">
              <a:solidFill>
                <a:schemeClr val="tx1"/>
              </a:solidFill>
            </a:endParaRPr>
          </a:p>
        </p:txBody>
      </p:sp>
      <p:sp>
        <p:nvSpPr>
          <p:cNvPr id="6" name="TextBox 5"/>
          <p:cNvSpPr txBox="1"/>
          <p:nvPr/>
        </p:nvSpPr>
        <p:spPr>
          <a:xfrm>
            <a:off x="6354353" y="4808936"/>
            <a:ext cx="2525487" cy="1169551"/>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1400" dirty="0">
                <a:solidFill>
                  <a:schemeClr val="tx1"/>
                </a:solidFill>
                <a:effectLst/>
              </a:rPr>
              <a:t>Performance Management is the process that translates strategic initiatives into measurable objectives and goals.</a:t>
            </a:r>
            <a:endParaRPr lang="en-US" sz="1400" dirty="0">
              <a:solidFill>
                <a:schemeClr val="tx1"/>
              </a:solidFill>
            </a:endParaRPr>
          </a:p>
        </p:txBody>
      </p:sp>
      <p:sp>
        <p:nvSpPr>
          <p:cNvPr id="7" name="TextBox 6"/>
          <p:cNvSpPr txBox="1"/>
          <p:nvPr/>
        </p:nvSpPr>
        <p:spPr>
          <a:xfrm>
            <a:off x="324469" y="2674185"/>
            <a:ext cx="2525487" cy="1169551"/>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1400" dirty="0">
                <a:solidFill>
                  <a:schemeClr val="tx1"/>
                </a:solidFill>
                <a:effectLst/>
              </a:rPr>
              <a:t>Operational Excellence can be achieved and sustained with the right attitude, the right mindset, and the right competencies. </a:t>
            </a:r>
            <a:endParaRPr lang="en-US" sz="1400" dirty="0">
              <a:solidFill>
                <a:schemeClr val="tx1"/>
              </a:solidFill>
            </a:endParaRPr>
          </a:p>
        </p:txBody>
      </p:sp>
      <p:sp>
        <p:nvSpPr>
          <p:cNvPr id="8" name="TextBox 7"/>
          <p:cNvSpPr txBox="1"/>
          <p:nvPr/>
        </p:nvSpPr>
        <p:spPr>
          <a:xfrm>
            <a:off x="170284" y="4728111"/>
            <a:ext cx="2652675" cy="1169551"/>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1400" dirty="0">
                <a:solidFill>
                  <a:schemeClr val="tx1"/>
                </a:solidFill>
                <a:effectLst/>
              </a:rPr>
              <a:t>Well designed, efficient, and effective Management, Value Chain, and Support Processes are necessary to deliver world-class results. </a:t>
            </a:r>
            <a:endParaRPr lang="en-US" sz="1400" dirty="0">
              <a:solidFill>
                <a:schemeClr val="tx1"/>
              </a:solidFill>
            </a:endParaRPr>
          </a:p>
        </p:txBody>
      </p:sp>
      <p:pic>
        <p:nvPicPr>
          <p:cNvPr id="2050" name="Picture 2" descr="C:\Users\Frank\OpExConsulting\Product &amp; Services\0. Introduction to OpEx\OpEx-Model-v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4583" y="2559964"/>
            <a:ext cx="3423747" cy="3418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907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1327150" y="230188"/>
            <a:ext cx="7597775" cy="581025"/>
          </a:xfrm>
        </p:spPr>
        <p:txBody>
          <a:bodyPr/>
          <a:lstStyle/>
          <a:p>
            <a:r>
              <a:rPr lang="en-US" sz="2600" dirty="0">
                <a:latin typeface="Maiandra GD" charset="0"/>
              </a:rPr>
              <a:t>Strategic Planning and Deployment</a:t>
            </a:r>
          </a:p>
        </p:txBody>
      </p:sp>
      <p:sp>
        <p:nvSpPr>
          <p:cNvPr id="420867" name="Rectangle 3"/>
          <p:cNvSpPr>
            <a:spLocks noGrp="1" noChangeArrowheads="1"/>
          </p:cNvSpPr>
          <p:nvPr>
            <p:ph type="subTitle" idx="1"/>
          </p:nvPr>
        </p:nvSpPr>
        <p:spPr>
          <a:xfrm>
            <a:off x="482600" y="1127125"/>
            <a:ext cx="8191500" cy="4232275"/>
          </a:xfrm>
        </p:spPr>
        <p:txBody>
          <a:bodyPr/>
          <a:lstStyle/>
          <a:p>
            <a:pPr marL="0" indent="0" algn="just" defTabSz="1714500">
              <a:lnSpc>
                <a:spcPct val="110000"/>
              </a:lnSpc>
              <a:spcBef>
                <a:spcPct val="50000"/>
              </a:spcBef>
              <a:buFont typeface="Wingdings" pitchFamily="2" charset="2"/>
              <a:buNone/>
            </a:pPr>
            <a:r>
              <a:rPr lang="en-US" sz="2000" b="1" dirty="0">
                <a:latin typeface="Maiandra GD" charset="0"/>
              </a:rPr>
              <a:t>Strategic Planning is a process whereby an organization makes choices about:</a:t>
            </a:r>
            <a:endParaRPr lang="en-US" sz="2000" dirty="0">
              <a:latin typeface="Maiandra GD" charset="0"/>
            </a:endParaRPr>
          </a:p>
          <a:p>
            <a:pPr marL="749300" lvl="1" indent="-406400" algn="just" defTabSz="1714500">
              <a:lnSpc>
                <a:spcPct val="110000"/>
              </a:lnSpc>
              <a:spcBef>
                <a:spcPct val="50000"/>
              </a:spcBef>
              <a:buFont typeface="Wingdings" pitchFamily="2" charset="2"/>
              <a:buChar char="Ø"/>
            </a:pPr>
            <a:r>
              <a:rPr lang="en-US" sz="2000" dirty="0">
                <a:latin typeface="Maiandra GD" charset="0"/>
              </a:rPr>
              <a:t>Why do we exist ?</a:t>
            </a:r>
          </a:p>
          <a:p>
            <a:pPr marL="749300" lvl="1" indent="-406400" algn="just" defTabSz="1714500">
              <a:lnSpc>
                <a:spcPct val="110000"/>
              </a:lnSpc>
              <a:spcBef>
                <a:spcPct val="50000"/>
              </a:spcBef>
              <a:buFont typeface="Wingdings" pitchFamily="2" charset="2"/>
              <a:buChar char="Ø"/>
            </a:pPr>
            <a:r>
              <a:rPr lang="en-US" sz="2000" dirty="0">
                <a:latin typeface="Maiandra GD" charset="0"/>
              </a:rPr>
              <a:t>What are our major goals and objectives ?</a:t>
            </a:r>
          </a:p>
          <a:p>
            <a:pPr marL="749300" lvl="1" indent="-406400" algn="just" defTabSz="1714500">
              <a:lnSpc>
                <a:spcPct val="110000"/>
              </a:lnSpc>
              <a:spcBef>
                <a:spcPct val="50000"/>
              </a:spcBef>
              <a:buFont typeface="Wingdings" pitchFamily="2" charset="2"/>
              <a:buChar char="Ø"/>
            </a:pPr>
            <a:r>
              <a:rPr lang="en-US" sz="2000" dirty="0">
                <a:latin typeface="Maiandra GD" charset="0"/>
              </a:rPr>
              <a:t>In which markets will we compete ?</a:t>
            </a:r>
          </a:p>
          <a:p>
            <a:pPr marL="749300" lvl="1" indent="-406400" algn="just" defTabSz="1714500">
              <a:lnSpc>
                <a:spcPct val="110000"/>
              </a:lnSpc>
              <a:spcBef>
                <a:spcPct val="50000"/>
              </a:spcBef>
              <a:buFont typeface="Wingdings" pitchFamily="2" charset="2"/>
              <a:buChar char="Ø"/>
            </a:pPr>
            <a:r>
              <a:rPr lang="en-US" sz="2000" dirty="0">
                <a:latin typeface="Maiandra GD" charset="0"/>
              </a:rPr>
              <a:t>Who will be our Customers ?</a:t>
            </a:r>
          </a:p>
          <a:p>
            <a:pPr marL="749300" lvl="1" indent="-406400" algn="just" defTabSz="1714500">
              <a:lnSpc>
                <a:spcPct val="110000"/>
              </a:lnSpc>
              <a:spcBef>
                <a:spcPct val="50000"/>
              </a:spcBef>
              <a:buFont typeface="Wingdings" pitchFamily="2" charset="2"/>
              <a:buChar char="Ø"/>
            </a:pPr>
            <a:r>
              <a:rPr lang="en-US" sz="2000" dirty="0">
                <a:latin typeface="Maiandra GD" charset="0"/>
              </a:rPr>
              <a:t>How will we differentiate ourselves from our competition ?</a:t>
            </a:r>
          </a:p>
          <a:p>
            <a:pPr marL="749300" lvl="1" indent="-406400" defTabSz="1714500">
              <a:lnSpc>
                <a:spcPct val="110000"/>
              </a:lnSpc>
              <a:spcBef>
                <a:spcPct val="50000"/>
              </a:spcBef>
              <a:buFont typeface="Wingdings" pitchFamily="2" charset="2"/>
              <a:buChar char="Ø"/>
            </a:pPr>
            <a:r>
              <a:rPr lang="en-US" sz="2000" dirty="0">
                <a:latin typeface="Maiandra GD" charset="0"/>
              </a:rPr>
              <a:t>What resources (people, processes, technology) do                    we need for a successful future ?</a:t>
            </a:r>
          </a:p>
        </p:txBody>
      </p:sp>
      <p:pic>
        <p:nvPicPr>
          <p:cNvPr id="10" name="Picture 9" descr="A close up of a wheel&#10;&#10;Description automatically generated">
            <a:extLst>
              <a:ext uri="{FF2B5EF4-FFF2-40B4-BE49-F238E27FC236}">
                <a16:creationId xmlns:a16="http://schemas.microsoft.com/office/drawing/2014/main" id="{876004FB-B355-49E1-AE20-A52546743D5D}"/>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528560" y="4177255"/>
            <a:ext cx="1534160" cy="1867132"/>
          </a:xfrm>
          <a:prstGeom prst="rect">
            <a:avLst/>
          </a:prstGeom>
        </p:spPr>
      </p:pic>
    </p:spTree>
    <p:extLst>
      <p:ext uri="{BB962C8B-B14F-4D97-AF65-F5344CB8AC3E}">
        <p14:creationId xmlns:p14="http://schemas.microsoft.com/office/powerpoint/2010/main" val="158345689"/>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08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0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08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08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086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0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ctrTitle"/>
          </p:nvPr>
        </p:nvSpPr>
        <p:spPr>
          <a:xfrm>
            <a:off x="0" y="217488"/>
            <a:ext cx="8924925" cy="581025"/>
          </a:xfrm>
        </p:spPr>
        <p:txBody>
          <a:bodyPr/>
          <a:lstStyle/>
          <a:p>
            <a:r>
              <a:rPr lang="en-US" sz="2600" dirty="0">
                <a:latin typeface="Maiandra GD" charset="0"/>
              </a:rPr>
              <a:t>Strategic Planning &amp; Deployment – Terminology Part I</a:t>
            </a:r>
          </a:p>
        </p:txBody>
      </p:sp>
      <p:sp>
        <p:nvSpPr>
          <p:cNvPr id="125955" name="Rectangle 3"/>
          <p:cNvSpPr>
            <a:spLocks noGrp="1" noChangeArrowheads="1"/>
          </p:cNvSpPr>
          <p:nvPr>
            <p:ph type="subTitle" idx="1"/>
          </p:nvPr>
        </p:nvSpPr>
        <p:spPr>
          <a:xfrm>
            <a:off x="460375" y="1074103"/>
            <a:ext cx="8489950" cy="4870450"/>
          </a:xfrm>
        </p:spPr>
        <p:txBody>
          <a:bodyPr/>
          <a:lstStyle/>
          <a:p>
            <a:pPr marL="0" indent="0" algn="just">
              <a:lnSpc>
                <a:spcPct val="110000"/>
              </a:lnSpc>
              <a:spcBef>
                <a:spcPct val="55000"/>
              </a:spcBef>
              <a:buFontTx/>
              <a:buNone/>
            </a:pPr>
            <a:r>
              <a:rPr lang="en-US" b="1" dirty="0">
                <a:latin typeface="Maiandra GD" charset="0"/>
              </a:rPr>
              <a:t>Mission</a:t>
            </a:r>
            <a:r>
              <a:rPr lang="en-US" dirty="0">
                <a:latin typeface="Maiandra GD" charset="0"/>
              </a:rPr>
              <a:t>: A brief description of a company's fundamental purpose. A mission statement answers the question, "Why do we exist?“.</a:t>
            </a:r>
          </a:p>
          <a:p>
            <a:pPr marL="0" indent="0" algn="just">
              <a:lnSpc>
                <a:spcPct val="110000"/>
              </a:lnSpc>
              <a:spcBef>
                <a:spcPct val="55000"/>
              </a:spcBef>
              <a:buFontTx/>
              <a:buNone/>
            </a:pPr>
            <a:r>
              <a:rPr lang="en-US" b="1" dirty="0">
                <a:latin typeface="Maiandra GD" charset="0"/>
              </a:rPr>
              <a:t>Vision</a:t>
            </a:r>
            <a:r>
              <a:rPr lang="en-US" dirty="0">
                <a:latin typeface="Maiandra GD" charset="0"/>
              </a:rPr>
              <a:t>: An overall statement of how the organization wants to be perceived by its stakeholders over the long-term (3 to 5 years).</a:t>
            </a:r>
          </a:p>
          <a:p>
            <a:pPr marL="0" indent="0" algn="just">
              <a:lnSpc>
                <a:spcPct val="110000"/>
              </a:lnSpc>
              <a:spcBef>
                <a:spcPct val="55000"/>
              </a:spcBef>
              <a:buFontTx/>
              <a:buNone/>
            </a:pPr>
            <a:r>
              <a:rPr lang="en-US" b="1" dirty="0">
                <a:latin typeface="Maiandra GD" charset="0"/>
              </a:rPr>
              <a:t>Strategic Goal</a:t>
            </a:r>
            <a:r>
              <a:rPr lang="en-US" dirty="0">
                <a:latin typeface="Maiandra GD" charset="0"/>
              </a:rPr>
              <a:t>: A statement of an overall achievement that is considered critical to the future success of the organization. Strategic goals express where the organization wants to be.</a:t>
            </a:r>
          </a:p>
          <a:p>
            <a:pPr marL="0" indent="0" algn="just">
              <a:lnSpc>
                <a:spcPct val="110000"/>
              </a:lnSpc>
              <a:spcBef>
                <a:spcPct val="55000"/>
              </a:spcBef>
              <a:buFontTx/>
              <a:buNone/>
            </a:pPr>
            <a:r>
              <a:rPr lang="en-US" b="1" dirty="0">
                <a:latin typeface="Maiandra GD" charset="0"/>
              </a:rPr>
              <a:t>Strategic Objective</a:t>
            </a:r>
            <a:r>
              <a:rPr lang="en-US" dirty="0">
                <a:latin typeface="Maiandra GD" charset="0"/>
              </a:rPr>
              <a:t>: What specifically must be done to execute the strategy; i.e. what is critical to the future success of our strategy? What the organization must do to reach its strategic goals! Another term for objectives within a strategic planning framework is to call these "enabling goals", since they will contribute to the achievement of the larger strategic goal they enable. </a:t>
            </a:r>
          </a:p>
        </p:txBody>
      </p:sp>
    </p:spTree>
    <p:extLst>
      <p:ext uri="{BB962C8B-B14F-4D97-AF65-F5344CB8AC3E}">
        <p14:creationId xmlns:p14="http://schemas.microsoft.com/office/powerpoint/2010/main" val="3347551479"/>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500"/>
                                        <p:tgtEl>
                                          <p:spTgt spid="125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Effect transition="in" filter="fade">
                                      <p:cBhvr>
                                        <p:cTn id="12" dur="500"/>
                                        <p:tgtEl>
                                          <p:spTgt spid="1259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955">
                                            <p:txEl>
                                              <p:pRg st="2" end="2"/>
                                            </p:txEl>
                                          </p:spTgt>
                                        </p:tgtEl>
                                        <p:attrNameLst>
                                          <p:attrName>style.visibility</p:attrName>
                                        </p:attrNameLst>
                                      </p:cBhvr>
                                      <p:to>
                                        <p:strVal val="visible"/>
                                      </p:to>
                                    </p:set>
                                    <p:animEffect transition="in" filter="fade">
                                      <p:cBhvr>
                                        <p:cTn id="17" dur="500"/>
                                        <p:tgtEl>
                                          <p:spTgt spid="1259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955">
                                            <p:txEl>
                                              <p:pRg st="3" end="3"/>
                                            </p:txEl>
                                          </p:spTgt>
                                        </p:tgtEl>
                                        <p:attrNameLst>
                                          <p:attrName>style.visibility</p:attrName>
                                        </p:attrNameLst>
                                      </p:cBhvr>
                                      <p:to>
                                        <p:strVal val="visible"/>
                                      </p:to>
                                    </p:set>
                                    <p:animEffect transition="in" filter="fade">
                                      <p:cBhvr>
                                        <p:cTn id="22" dur="500"/>
                                        <p:tgtEl>
                                          <p:spTgt spid="125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ctrTitle"/>
          </p:nvPr>
        </p:nvSpPr>
        <p:spPr>
          <a:xfrm>
            <a:off x="0" y="217488"/>
            <a:ext cx="8924925" cy="581025"/>
          </a:xfrm>
        </p:spPr>
        <p:txBody>
          <a:bodyPr/>
          <a:lstStyle/>
          <a:p>
            <a:r>
              <a:rPr lang="en-US" sz="2600" dirty="0">
                <a:latin typeface="Maiandra GD" charset="0"/>
              </a:rPr>
              <a:t>Strategic Planning &amp; Deployment – Terminology Part II</a:t>
            </a:r>
          </a:p>
        </p:txBody>
      </p:sp>
      <p:sp>
        <p:nvSpPr>
          <p:cNvPr id="125955" name="Rectangle 3"/>
          <p:cNvSpPr>
            <a:spLocks noGrp="1" noChangeArrowheads="1"/>
          </p:cNvSpPr>
          <p:nvPr>
            <p:ph type="subTitle" idx="1"/>
          </p:nvPr>
        </p:nvSpPr>
        <p:spPr>
          <a:xfrm>
            <a:off x="460375" y="1084263"/>
            <a:ext cx="8489950" cy="4158297"/>
          </a:xfrm>
        </p:spPr>
        <p:txBody>
          <a:bodyPr/>
          <a:lstStyle/>
          <a:p>
            <a:pPr algn="just">
              <a:lnSpc>
                <a:spcPct val="110000"/>
              </a:lnSpc>
              <a:spcBef>
                <a:spcPct val="55000"/>
              </a:spcBef>
            </a:pPr>
            <a:r>
              <a:rPr lang="en-US" b="1" dirty="0">
                <a:latin typeface="Maiandra GD" charset="0"/>
              </a:rPr>
              <a:t>Strategic Initiative</a:t>
            </a:r>
            <a:r>
              <a:rPr lang="en-US" dirty="0">
                <a:latin typeface="Maiandra GD" charset="0"/>
              </a:rPr>
              <a:t>: </a:t>
            </a:r>
            <a:r>
              <a:rPr lang="en-US" dirty="0"/>
              <a:t>Strategic initiatives are the means through which a vision is translated into practice. Strategic initiatives are collections of finite-duration discretionary projects and programs, outside of the organization's day-to-day operational activities, that are designed to help the organization achieve its targeted performance. </a:t>
            </a:r>
          </a:p>
          <a:p>
            <a:pPr algn="just">
              <a:lnSpc>
                <a:spcPct val="110000"/>
              </a:lnSpc>
              <a:spcBef>
                <a:spcPct val="55000"/>
              </a:spcBef>
            </a:pPr>
            <a:r>
              <a:rPr lang="en-US" b="1" dirty="0"/>
              <a:t>Metrics or Key Performance Indicator</a:t>
            </a:r>
            <a:r>
              <a:rPr lang="en-US" dirty="0"/>
              <a:t>: A way of monitoring and tracking the progress of strategic goals &amp; objectives. Metrics can be leading indicators of performance (leads to an end result) or lagging indicators (the end results).</a:t>
            </a:r>
          </a:p>
          <a:p>
            <a:pPr algn="just">
              <a:lnSpc>
                <a:spcPct val="110000"/>
              </a:lnSpc>
              <a:spcBef>
                <a:spcPct val="25000"/>
              </a:spcBef>
            </a:pPr>
            <a:r>
              <a:rPr lang="en-US" b="1" dirty="0"/>
              <a:t>Target</a:t>
            </a:r>
            <a:r>
              <a:rPr lang="en-US" dirty="0"/>
              <a:t>: An expected level of performance or improvement required in the future.</a:t>
            </a:r>
          </a:p>
          <a:p>
            <a:pPr algn="just">
              <a:lnSpc>
                <a:spcPct val="110000"/>
              </a:lnSpc>
              <a:spcBef>
                <a:spcPct val="25000"/>
              </a:spcBef>
            </a:pPr>
            <a:r>
              <a:rPr lang="en-US" b="1" dirty="0"/>
              <a:t>Programs, Projects &amp; Activities</a:t>
            </a:r>
            <a:r>
              <a:rPr lang="en-US" dirty="0"/>
              <a:t>: Major programs or projects that must be undertaken as part of an strategic initiative in order to meet one or more strategic goals &amp; objectives.</a:t>
            </a:r>
            <a:endParaRPr lang="en-US" dirty="0">
              <a:latin typeface="Maiandra GD" charset="0"/>
            </a:endParaRPr>
          </a:p>
          <a:p>
            <a:pPr marL="0" indent="0" algn="just">
              <a:lnSpc>
                <a:spcPct val="110000"/>
              </a:lnSpc>
              <a:spcBef>
                <a:spcPct val="55000"/>
              </a:spcBef>
              <a:buFontTx/>
              <a:buNone/>
            </a:pPr>
            <a:endParaRPr lang="en-US" dirty="0">
              <a:latin typeface="Maiandra GD" charset="0"/>
            </a:endParaRPr>
          </a:p>
        </p:txBody>
      </p:sp>
      <p:pic>
        <p:nvPicPr>
          <p:cNvPr id="4" name="Picture 3" descr="A close up of a sign&#10;&#10;Description automatically generated">
            <a:extLst>
              <a:ext uri="{FF2B5EF4-FFF2-40B4-BE49-F238E27FC236}">
                <a16:creationId xmlns:a16="http://schemas.microsoft.com/office/drawing/2014/main" id="{3EB29063-4697-4DE4-835C-CE8430A18485}"/>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288152" y="4917440"/>
            <a:ext cx="1102499" cy="1102499"/>
          </a:xfrm>
          <a:prstGeom prst="rect">
            <a:avLst/>
          </a:prstGeom>
        </p:spPr>
      </p:pic>
    </p:spTree>
    <p:extLst>
      <p:ext uri="{BB962C8B-B14F-4D97-AF65-F5344CB8AC3E}">
        <p14:creationId xmlns:p14="http://schemas.microsoft.com/office/powerpoint/2010/main" val="1516288649"/>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500"/>
                                        <p:tgtEl>
                                          <p:spTgt spid="125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Effect transition="in" filter="fade">
                                      <p:cBhvr>
                                        <p:cTn id="12" dur="500"/>
                                        <p:tgtEl>
                                          <p:spTgt spid="1259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955">
                                            <p:txEl>
                                              <p:pRg st="2" end="2"/>
                                            </p:txEl>
                                          </p:spTgt>
                                        </p:tgtEl>
                                        <p:attrNameLst>
                                          <p:attrName>style.visibility</p:attrName>
                                        </p:attrNameLst>
                                      </p:cBhvr>
                                      <p:to>
                                        <p:strVal val="visible"/>
                                      </p:to>
                                    </p:set>
                                    <p:animEffect transition="in" filter="fade">
                                      <p:cBhvr>
                                        <p:cTn id="17" dur="500"/>
                                        <p:tgtEl>
                                          <p:spTgt spid="1259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955">
                                            <p:txEl>
                                              <p:pRg st="3" end="3"/>
                                            </p:txEl>
                                          </p:spTgt>
                                        </p:tgtEl>
                                        <p:attrNameLst>
                                          <p:attrName>style.visibility</p:attrName>
                                        </p:attrNameLst>
                                      </p:cBhvr>
                                      <p:to>
                                        <p:strVal val="visible"/>
                                      </p:to>
                                    </p:set>
                                    <p:animEffect transition="in" filter="fade">
                                      <p:cBhvr>
                                        <p:cTn id="22" dur="500"/>
                                        <p:tgtEl>
                                          <p:spTgt spid="125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ctrTitle"/>
          </p:nvPr>
        </p:nvSpPr>
        <p:spPr>
          <a:xfrm>
            <a:off x="1237699" y="277122"/>
            <a:ext cx="7597775" cy="581025"/>
          </a:xfrm>
        </p:spPr>
        <p:txBody>
          <a:bodyPr/>
          <a:lstStyle/>
          <a:p>
            <a:r>
              <a:rPr lang="en-US" sz="2600" dirty="0">
                <a:latin typeface="Maiandra GD" charset="0"/>
              </a:rPr>
              <a:t>Current State Analysis (CSA) – Making Choices</a:t>
            </a:r>
          </a:p>
        </p:txBody>
      </p:sp>
      <p:sp>
        <p:nvSpPr>
          <p:cNvPr id="26628" name="Rectangle 4"/>
          <p:cNvSpPr>
            <a:spLocks noGrp="1" noChangeArrowheads="1"/>
          </p:cNvSpPr>
          <p:nvPr>
            <p:ph type="subTitle" idx="1"/>
          </p:nvPr>
        </p:nvSpPr>
        <p:spPr>
          <a:xfrm>
            <a:off x="440497" y="992823"/>
            <a:ext cx="8216900" cy="2281237"/>
          </a:xfrm>
        </p:spPr>
        <p:txBody>
          <a:bodyPr/>
          <a:lstStyle/>
          <a:p>
            <a:pPr algn="just">
              <a:lnSpc>
                <a:spcPct val="110000"/>
              </a:lnSpc>
              <a:spcBef>
                <a:spcPct val="50000"/>
              </a:spcBef>
              <a:buClr>
                <a:schemeClr val="tx1"/>
              </a:buClr>
              <a:buFont typeface="Wingdings" pitchFamily="2" charset="2"/>
              <a:buNone/>
            </a:pPr>
            <a:r>
              <a:rPr lang="en-US" sz="2000" dirty="0">
                <a:latin typeface="Maiandra GD" charset="0"/>
              </a:rPr>
              <a:t>As part of this process step, the organization has to take a </a:t>
            </a:r>
            <a:r>
              <a:rPr lang="en-US" sz="2000" b="1" dirty="0">
                <a:latin typeface="Maiandra GD" charset="0"/>
              </a:rPr>
              <a:t>HARD</a:t>
            </a:r>
            <a:r>
              <a:rPr lang="en-US" sz="2000" dirty="0">
                <a:latin typeface="Maiandra GD" charset="0"/>
              </a:rPr>
              <a:t> look at itself.</a:t>
            </a:r>
          </a:p>
          <a:p>
            <a:pPr lvl="1" algn="just">
              <a:lnSpc>
                <a:spcPct val="110000"/>
              </a:lnSpc>
              <a:spcBef>
                <a:spcPct val="50000"/>
              </a:spcBef>
              <a:buClr>
                <a:schemeClr val="tx1"/>
              </a:buClr>
              <a:buFont typeface="Wingdings" pitchFamily="2" charset="2"/>
              <a:buChar char="Ø"/>
            </a:pPr>
            <a:r>
              <a:rPr lang="en-US" sz="2000" b="1" dirty="0">
                <a:latin typeface="Maiandra GD" charset="0"/>
              </a:rPr>
              <a:t>Where are we going ?</a:t>
            </a:r>
          </a:p>
          <a:p>
            <a:pPr lvl="1" algn="just">
              <a:lnSpc>
                <a:spcPct val="110000"/>
              </a:lnSpc>
              <a:spcBef>
                <a:spcPct val="50000"/>
              </a:spcBef>
              <a:buClr>
                <a:schemeClr val="tx1"/>
              </a:buClr>
              <a:buFont typeface="Wingdings" pitchFamily="2" charset="2"/>
              <a:buChar char="Ø"/>
            </a:pPr>
            <a:r>
              <a:rPr lang="en-US" sz="2000" b="1" dirty="0">
                <a:latin typeface="Maiandra GD" charset="0"/>
              </a:rPr>
              <a:t>Where can we go ?</a:t>
            </a:r>
          </a:p>
          <a:p>
            <a:pPr lvl="1" algn="just">
              <a:lnSpc>
                <a:spcPct val="110000"/>
              </a:lnSpc>
              <a:spcBef>
                <a:spcPct val="50000"/>
              </a:spcBef>
              <a:buClr>
                <a:schemeClr val="tx1"/>
              </a:buClr>
              <a:buFont typeface="Wingdings" pitchFamily="2" charset="2"/>
              <a:buChar char="Ø"/>
            </a:pPr>
            <a:r>
              <a:rPr lang="en-US" sz="2000" b="1" dirty="0">
                <a:latin typeface="Maiandra GD" charset="0"/>
              </a:rPr>
              <a:t>Where are we now ?</a:t>
            </a:r>
          </a:p>
          <a:p>
            <a:pPr lvl="1" algn="just">
              <a:lnSpc>
                <a:spcPct val="110000"/>
              </a:lnSpc>
              <a:spcBef>
                <a:spcPct val="50000"/>
              </a:spcBef>
              <a:buClr>
                <a:schemeClr val="tx1"/>
              </a:buClr>
              <a:buFont typeface="Wingdings" pitchFamily="2" charset="2"/>
              <a:buChar char="Ø"/>
            </a:pPr>
            <a:r>
              <a:rPr lang="en-US" sz="2000" b="1" dirty="0">
                <a:latin typeface="Maiandra GD" charset="0"/>
              </a:rPr>
              <a:t>What are our choices ?</a:t>
            </a:r>
          </a:p>
        </p:txBody>
      </p:sp>
      <p:sp>
        <p:nvSpPr>
          <p:cNvPr id="447493" name="AutoShape 5"/>
          <p:cNvSpPr>
            <a:spLocks noChangeArrowheads="1"/>
          </p:cNvSpPr>
          <p:nvPr/>
        </p:nvSpPr>
        <p:spPr bwMode="auto">
          <a:xfrm>
            <a:off x="5583026" y="1950720"/>
            <a:ext cx="1778000" cy="660400"/>
          </a:xfrm>
          <a:prstGeom prst="wedgeRoundRectCallout">
            <a:avLst>
              <a:gd name="adj1" fmla="val -89463"/>
              <a:gd name="adj2" fmla="val 46875"/>
              <a:gd name="adj3" fmla="val 16667"/>
            </a:avLst>
          </a:prstGeom>
          <a:solidFill>
            <a:srgbClr val="FFB03D"/>
          </a:solidFill>
          <a:ln w="9525">
            <a:solidFill>
              <a:schemeClr val="tx1"/>
            </a:solidFill>
            <a:miter lim="800000"/>
            <a:headEnd/>
            <a:tailEnd/>
          </a:ln>
        </p:spPr>
        <p:txBody>
          <a:bodyPr anchor="ctr" anchorCtr="1"/>
          <a:lstStyle/>
          <a:p>
            <a:r>
              <a:rPr lang="en-US" sz="1800" dirty="0"/>
              <a:t>Markets</a:t>
            </a:r>
          </a:p>
        </p:txBody>
      </p:sp>
      <p:sp>
        <p:nvSpPr>
          <p:cNvPr id="447494" name="AutoShape 6"/>
          <p:cNvSpPr>
            <a:spLocks noChangeArrowheads="1"/>
          </p:cNvSpPr>
          <p:nvPr/>
        </p:nvSpPr>
        <p:spPr bwMode="auto">
          <a:xfrm>
            <a:off x="6052926" y="3093720"/>
            <a:ext cx="2032000" cy="660400"/>
          </a:xfrm>
          <a:prstGeom prst="wedgeRoundRectCallout">
            <a:avLst>
              <a:gd name="adj1" fmla="val -102032"/>
              <a:gd name="adj2" fmla="val -70431"/>
              <a:gd name="adj3" fmla="val 16667"/>
            </a:avLst>
          </a:prstGeom>
          <a:solidFill>
            <a:srgbClr val="FFB03D"/>
          </a:solidFill>
          <a:ln w="9525">
            <a:solidFill>
              <a:schemeClr val="tx1"/>
            </a:solidFill>
            <a:miter lim="800000"/>
            <a:headEnd/>
            <a:tailEnd/>
          </a:ln>
        </p:spPr>
        <p:txBody>
          <a:bodyPr anchor="ctr" anchorCtr="1"/>
          <a:lstStyle/>
          <a:p>
            <a:r>
              <a:rPr lang="en-US" sz="1800" dirty="0"/>
              <a:t>Competitors</a:t>
            </a:r>
          </a:p>
        </p:txBody>
      </p:sp>
      <p:sp>
        <p:nvSpPr>
          <p:cNvPr id="447495" name="AutoShape 7"/>
          <p:cNvSpPr>
            <a:spLocks noChangeArrowheads="1"/>
          </p:cNvSpPr>
          <p:nvPr/>
        </p:nvSpPr>
        <p:spPr bwMode="auto">
          <a:xfrm>
            <a:off x="5583026" y="4160520"/>
            <a:ext cx="1778000" cy="660400"/>
          </a:xfrm>
          <a:prstGeom prst="wedgeRoundRectCallout">
            <a:avLst>
              <a:gd name="adj1" fmla="val -103750"/>
              <a:gd name="adj2" fmla="val -162741"/>
              <a:gd name="adj3" fmla="val 16667"/>
            </a:avLst>
          </a:prstGeom>
          <a:solidFill>
            <a:srgbClr val="FFB03D"/>
          </a:solidFill>
          <a:ln w="9525">
            <a:solidFill>
              <a:schemeClr val="tx1"/>
            </a:solidFill>
            <a:miter lim="800000"/>
            <a:headEnd/>
            <a:tailEnd/>
          </a:ln>
        </p:spPr>
        <p:txBody>
          <a:bodyPr anchor="ctr" anchorCtr="1"/>
          <a:lstStyle/>
          <a:p>
            <a:r>
              <a:rPr lang="en-US" sz="1800" dirty="0"/>
              <a:t>Technology Trends</a:t>
            </a:r>
          </a:p>
        </p:txBody>
      </p:sp>
      <p:sp>
        <p:nvSpPr>
          <p:cNvPr id="447499" name="AutoShape 11"/>
          <p:cNvSpPr>
            <a:spLocks noChangeArrowheads="1"/>
          </p:cNvSpPr>
          <p:nvPr/>
        </p:nvSpPr>
        <p:spPr bwMode="auto">
          <a:xfrm>
            <a:off x="4998826" y="5189220"/>
            <a:ext cx="1778000" cy="660400"/>
          </a:xfrm>
          <a:prstGeom prst="wedgeRoundRectCallout">
            <a:avLst>
              <a:gd name="adj1" fmla="val -90181"/>
              <a:gd name="adj2" fmla="val -295431"/>
              <a:gd name="adj3" fmla="val 16667"/>
            </a:avLst>
          </a:prstGeom>
          <a:solidFill>
            <a:srgbClr val="FFB03D"/>
          </a:solidFill>
          <a:ln w="9525">
            <a:solidFill>
              <a:schemeClr val="tx1"/>
            </a:solidFill>
            <a:miter lim="800000"/>
            <a:headEnd/>
            <a:tailEnd/>
          </a:ln>
        </p:spPr>
        <p:txBody>
          <a:bodyPr anchor="ctr" anchorCtr="1"/>
          <a:lstStyle/>
          <a:p>
            <a:r>
              <a:rPr lang="en-US" sz="1800" dirty="0"/>
              <a:t>Customers</a:t>
            </a:r>
          </a:p>
        </p:txBody>
      </p:sp>
      <p:sp>
        <p:nvSpPr>
          <p:cNvPr id="447500" name="AutoShape 12"/>
          <p:cNvSpPr>
            <a:spLocks noChangeArrowheads="1"/>
          </p:cNvSpPr>
          <p:nvPr/>
        </p:nvSpPr>
        <p:spPr bwMode="auto">
          <a:xfrm>
            <a:off x="3060694" y="4857364"/>
            <a:ext cx="1778000" cy="660400"/>
          </a:xfrm>
          <a:prstGeom prst="wedgeRoundRectCallout">
            <a:avLst>
              <a:gd name="adj1" fmla="val 8394"/>
              <a:gd name="adj2" fmla="val -222356"/>
              <a:gd name="adj3" fmla="val 16667"/>
            </a:avLst>
          </a:prstGeom>
          <a:solidFill>
            <a:srgbClr val="FFB03D"/>
          </a:solidFill>
          <a:ln w="9525">
            <a:solidFill>
              <a:schemeClr val="tx1"/>
            </a:solidFill>
            <a:miter lim="800000"/>
            <a:headEnd/>
            <a:tailEnd/>
          </a:ln>
        </p:spPr>
        <p:txBody>
          <a:bodyPr anchor="ctr" anchorCtr="1"/>
          <a:lstStyle/>
          <a:p>
            <a:r>
              <a:rPr lang="en-US" sz="1800" dirty="0"/>
              <a:t>Strength &amp; Weaknesses</a:t>
            </a:r>
          </a:p>
        </p:txBody>
      </p:sp>
      <p:sp>
        <p:nvSpPr>
          <p:cNvPr id="447501" name="AutoShape 13"/>
          <p:cNvSpPr>
            <a:spLocks noChangeArrowheads="1"/>
          </p:cNvSpPr>
          <p:nvPr/>
        </p:nvSpPr>
        <p:spPr bwMode="auto">
          <a:xfrm>
            <a:off x="376026" y="4282440"/>
            <a:ext cx="1778000" cy="660400"/>
          </a:xfrm>
          <a:prstGeom prst="wedgeRoundRectCallout">
            <a:avLst>
              <a:gd name="adj1" fmla="val 53394"/>
              <a:gd name="adj2" fmla="val -130046"/>
              <a:gd name="adj3" fmla="val 16667"/>
            </a:avLst>
          </a:prstGeom>
          <a:solidFill>
            <a:srgbClr val="FFB03D"/>
          </a:solidFill>
          <a:ln w="9525">
            <a:solidFill>
              <a:schemeClr val="tx1"/>
            </a:solidFill>
            <a:miter lim="800000"/>
            <a:headEnd/>
            <a:tailEnd/>
          </a:ln>
        </p:spPr>
        <p:txBody>
          <a:bodyPr anchor="ctr" anchorCtr="1"/>
          <a:lstStyle/>
          <a:p>
            <a:r>
              <a:rPr lang="en-US" sz="1800" dirty="0"/>
              <a:t>Distribution Channels</a:t>
            </a:r>
          </a:p>
        </p:txBody>
      </p:sp>
      <p:sp>
        <p:nvSpPr>
          <p:cNvPr id="447502" name="AutoShape 14"/>
          <p:cNvSpPr>
            <a:spLocks noChangeArrowheads="1"/>
          </p:cNvSpPr>
          <p:nvPr/>
        </p:nvSpPr>
        <p:spPr bwMode="auto">
          <a:xfrm>
            <a:off x="1163426" y="5227320"/>
            <a:ext cx="1778000" cy="660400"/>
          </a:xfrm>
          <a:prstGeom prst="wedgeRoundRectCallout">
            <a:avLst>
              <a:gd name="adj1" fmla="val 69819"/>
              <a:gd name="adj2" fmla="val -272356"/>
              <a:gd name="adj3" fmla="val 16667"/>
            </a:avLst>
          </a:prstGeom>
          <a:solidFill>
            <a:srgbClr val="FFB03D"/>
          </a:solidFill>
          <a:ln w="9525">
            <a:solidFill>
              <a:schemeClr val="tx1"/>
            </a:solidFill>
            <a:miter lim="800000"/>
            <a:headEnd/>
            <a:tailEnd/>
          </a:ln>
        </p:spPr>
        <p:txBody>
          <a:bodyPr anchor="ctr" anchorCtr="1"/>
          <a:lstStyle/>
          <a:p>
            <a:r>
              <a:rPr lang="en-US" sz="1800" dirty="0"/>
              <a:t>External Factors</a:t>
            </a:r>
          </a:p>
        </p:txBody>
      </p:sp>
    </p:spTree>
    <p:extLst>
      <p:ext uri="{BB962C8B-B14F-4D97-AF65-F5344CB8AC3E}">
        <p14:creationId xmlns:p14="http://schemas.microsoft.com/office/powerpoint/2010/main" val="3985373663"/>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74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74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749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749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750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750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75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3" grpId="0" animBg="1"/>
      <p:bldP spid="447494" grpId="0" animBg="1"/>
      <p:bldP spid="447495" grpId="0" animBg="1"/>
      <p:bldP spid="447499" grpId="0" animBg="1"/>
      <p:bldP spid="447500" grpId="0" animBg="1"/>
      <p:bldP spid="447501" grpId="0" animBg="1"/>
      <p:bldP spid="4475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ctrTitle"/>
          </p:nvPr>
        </p:nvSpPr>
        <p:spPr>
          <a:xfrm>
            <a:off x="0" y="287061"/>
            <a:ext cx="8924925" cy="581025"/>
          </a:xfrm>
        </p:spPr>
        <p:txBody>
          <a:bodyPr/>
          <a:lstStyle/>
          <a:p>
            <a:r>
              <a:rPr lang="en-US" sz="2600" dirty="0">
                <a:latin typeface="Maiandra GD" charset="0"/>
              </a:rPr>
              <a:t>Current State Analysis – Questionnaire</a:t>
            </a:r>
          </a:p>
        </p:txBody>
      </p:sp>
      <p:sp>
        <p:nvSpPr>
          <p:cNvPr id="231427" name="Rectangle 3"/>
          <p:cNvSpPr>
            <a:spLocks noGrp="1" noChangeArrowheads="1"/>
          </p:cNvSpPr>
          <p:nvPr>
            <p:ph type="subTitle" idx="1"/>
          </p:nvPr>
        </p:nvSpPr>
        <p:spPr>
          <a:xfrm>
            <a:off x="295275" y="1020763"/>
            <a:ext cx="6962775" cy="5135562"/>
          </a:xfrm>
        </p:spPr>
        <p:txBody>
          <a:bodyPr/>
          <a:lstStyle/>
          <a:p>
            <a:pPr algn="just">
              <a:lnSpc>
                <a:spcPct val="110000"/>
              </a:lnSpc>
              <a:spcBef>
                <a:spcPct val="25000"/>
              </a:spcBef>
              <a:buFontTx/>
              <a:buNone/>
            </a:pPr>
            <a:r>
              <a:rPr lang="en-US" sz="1500" dirty="0">
                <a:latin typeface="Maiandra GD" charset="0"/>
              </a:rPr>
              <a:t>Inputs to a comprehensive</a:t>
            </a:r>
            <a:r>
              <a:rPr lang="en-US" sz="1500" b="1" dirty="0">
                <a:latin typeface="Maiandra GD" charset="0"/>
              </a:rPr>
              <a:t> Current State Analysis (CSA) </a:t>
            </a:r>
            <a:r>
              <a:rPr lang="en-US" sz="1500" dirty="0">
                <a:latin typeface="Maiandra GD" charset="0"/>
              </a:rPr>
              <a:t>include:</a:t>
            </a:r>
          </a:p>
          <a:p>
            <a:pPr marL="347663" indent="-347663" algn="just">
              <a:lnSpc>
                <a:spcPct val="110000"/>
              </a:lnSpc>
              <a:spcBef>
                <a:spcPct val="25000"/>
              </a:spcBef>
              <a:buFont typeface="Wingdings" pitchFamily="2" charset="2"/>
              <a:buChar char="ü"/>
            </a:pPr>
            <a:r>
              <a:rPr lang="en-US" sz="1500" dirty="0">
                <a:latin typeface="Maiandra GD" charset="0"/>
              </a:rPr>
              <a:t>Organization’s Mission and Vision (if available)</a:t>
            </a:r>
          </a:p>
          <a:p>
            <a:pPr marL="347663" indent="-347663" algn="just">
              <a:lnSpc>
                <a:spcPct val="110000"/>
              </a:lnSpc>
              <a:spcBef>
                <a:spcPct val="25000"/>
              </a:spcBef>
              <a:buFont typeface="Wingdings" pitchFamily="2" charset="2"/>
              <a:buChar char="ü"/>
            </a:pPr>
            <a:r>
              <a:rPr lang="en-US" sz="1500" dirty="0">
                <a:latin typeface="Maiandra GD" charset="0"/>
              </a:rPr>
              <a:t>Organization’s Values (if available)</a:t>
            </a:r>
          </a:p>
          <a:p>
            <a:pPr marL="347663" indent="-347663" algn="just">
              <a:lnSpc>
                <a:spcPct val="110000"/>
              </a:lnSpc>
              <a:spcBef>
                <a:spcPct val="25000"/>
              </a:spcBef>
              <a:buFont typeface="Wingdings" pitchFamily="2" charset="2"/>
              <a:buChar char="ü"/>
            </a:pPr>
            <a:r>
              <a:rPr lang="en-US" sz="1500" dirty="0">
                <a:latin typeface="Maiandra GD" charset="0"/>
              </a:rPr>
              <a:t>Current Strategic Goals and Objectives (if available)</a:t>
            </a:r>
          </a:p>
          <a:p>
            <a:pPr marL="347663" indent="-347663" algn="just">
              <a:lnSpc>
                <a:spcPct val="110000"/>
              </a:lnSpc>
              <a:spcBef>
                <a:spcPct val="25000"/>
              </a:spcBef>
              <a:buFont typeface="Wingdings" pitchFamily="2" charset="2"/>
              <a:buChar char="ü"/>
            </a:pPr>
            <a:r>
              <a:rPr lang="en-US" sz="1500" dirty="0">
                <a:latin typeface="Maiandra GD" charset="0"/>
              </a:rPr>
              <a:t>Actual Performance vs. Planned Performance</a:t>
            </a:r>
          </a:p>
          <a:p>
            <a:pPr marL="347663" indent="-347663" algn="just">
              <a:lnSpc>
                <a:spcPct val="110000"/>
              </a:lnSpc>
              <a:spcBef>
                <a:spcPct val="25000"/>
              </a:spcBef>
              <a:buFont typeface="Wingdings" pitchFamily="2" charset="2"/>
              <a:buChar char="ü"/>
            </a:pPr>
            <a:r>
              <a:rPr lang="en-US" sz="1500" dirty="0">
                <a:latin typeface="Maiandra GD" charset="0"/>
              </a:rPr>
              <a:t>Critical Success Metric Performance</a:t>
            </a:r>
          </a:p>
          <a:p>
            <a:pPr marL="347663" indent="-347663" algn="just">
              <a:lnSpc>
                <a:spcPct val="110000"/>
              </a:lnSpc>
              <a:spcBef>
                <a:spcPct val="25000"/>
              </a:spcBef>
              <a:buFont typeface="Wingdings" pitchFamily="2" charset="2"/>
              <a:buChar char="ü"/>
            </a:pPr>
            <a:r>
              <a:rPr lang="en-US" sz="1500" dirty="0">
                <a:latin typeface="Maiandra GD" charset="0"/>
              </a:rPr>
              <a:t>Critical Process Management and Performance</a:t>
            </a:r>
          </a:p>
          <a:p>
            <a:pPr marL="347663" indent="-347663" algn="just">
              <a:lnSpc>
                <a:spcPct val="110000"/>
              </a:lnSpc>
              <a:spcBef>
                <a:spcPct val="25000"/>
              </a:spcBef>
              <a:buFont typeface="Wingdings" pitchFamily="2" charset="2"/>
              <a:buChar char="ü"/>
            </a:pPr>
            <a:r>
              <a:rPr lang="en-US" sz="1500" dirty="0">
                <a:latin typeface="Maiandra GD" charset="0"/>
              </a:rPr>
              <a:t>Organizational Design – Structure and Roles</a:t>
            </a:r>
          </a:p>
          <a:p>
            <a:pPr marL="347663" indent="-347663" algn="just">
              <a:lnSpc>
                <a:spcPct val="110000"/>
              </a:lnSpc>
              <a:spcBef>
                <a:spcPct val="25000"/>
              </a:spcBef>
              <a:buFont typeface="Wingdings" pitchFamily="2" charset="2"/>
              <a:buChar char="ü"/>
            </a:pPr>
            <a:r>
              <a:rPr lang="en-US" sz="1500" dirty="0">
                <a:latin typeface="Maiandra GD" charset="0"/>
              </a:rPr>
              <a:t>Employee Satisfaction, Competences and Capabilities</a:t>
            </a:r>
          </a:p>
          <a:p>
            <a:pPr marL="347663" indent="-347663" algn="just">
              <a:lnSpc>
                <a:spcPct val="110000"/>
              </a:lnSpc>
              <a:spcBef>
                <a:spcPct val="25000"/>
              </a:spcBef>
              <a:buFont typeface="Wingdings" pitchFamily="2" charset="2"/>
              <a:buChar char="ü"/>
            </a:pPr>
            <a:r>
              <a:rPr lang="en-US" sz="1500" dirty="0">
                <a:latin typeface="Maiandra GD" charset="0"/>
              </a:rPr>
              <a:t>Customer Needs and Satisfaction</a:t>
            </a:r>
          </a:p>
          <a:p>
            <a:pPr marL="347663" indent="-347663" algn="just">
              <a:lnSpc>
                <a:spcPct val="110000"/>
              </a:lnSpc>
              <a:spcBef>
                <a:spcPct val="25000"/>
              </a:spcBef>
              <a:buFont typeface="Wingdings" pitchFamily="2" charset="2"/>
              <a:buChar char="ü"/>
            </a:pPr>
            <a:r>
              <a:rPr lang="en-US" sz="1500" dirty="0">
                <a:latin typeface="Maiandra GD" charset="0"/>
              </a:rPr>
              <a:t>Current Products and Services Performance</a:t>
            </a:r>
          </a:p>
          <a:p>
            <a:pPr marL="347663" indent="-347663" algn="just">
              <a:lnSpc>
                <a:spcPct val="110000"/>
              </a:lnSpc>
              <a:spcBef>
                <a:spcPct val="25000"/>
              </a:spcBef>
              <a:buFont typeface="Wingdings" pitchFamily="2" charset="2"/>
              <a:buChar char="ü"/>
            </a:pPr>
            <a:r>
              <a:rPr lang="en-US" sz="1500" dirty="0">
                <a:latin typeface="Maiandra GD" charset="0"/>
              </a:rPr>
              <a:t>Markets and Geographic Areas served</a:t>
            </a:r>
          </a:p>
          <a:p>
            <a:pPr marL="347663" indent="-347663" algn="just">
              <a:lnSpc>
                <a:spcPct val="110000"/>
              </a:lnSpc>
              <a:spcBef>
                <a:spcPct val="25000"/>
              </a:spcBef>
              <a:buFont typeface="Wingdings" pitchFamily="2" charset="2"/>
              <a:buChar char="ü"/>
            </a:pPr>
            <a:r>
              <a:rPr lang="en-US" sz="1500" dirty="0">
                <a:latin typeface="Maiandra GD" charset="0"/>
              </a:rPr>
              <a:t>Distribution Channels</a:t>
            </a:r>
          </a:p>
          <a:p>
            <a:pPr marL="347663" indent="-347663" algn="just">
              <a:lnSpc>
                <a:spcPct val="110000"/>
              </a:lnSpc>
              <a:spcBef>
                <a:spcPct val="25000"/>
              </a:spcBef>
              <a:buFont typeface="Wingdings" pitchFamily="2" charset="2"/>
              <a:buChar char="ü"/>
            </a:pPr>
            <a:r>
              <a:rPr lang="en-US" sz="1500" dirty="0">
                <a:latin typeface="Maiandra GD" charset="0"/>
              </a:rPr>
              <a:t>Competitor Analysis</a:t>
            </a:r>
          </a:p>
          <a:p>
            <a:pPr marL="347663" indent="-347663" algn="just">
              <a:lnSpc>
                <a:spcPct val="110000"/>
              </a:lnSpc>
              <a:spcBef>
                <a:spcPct val="25000"/>
              </a:spcBef>
              <a:buFont typeface="Wingdings" pitchFamily="2" charset="2"/>
              <a:buChar char="ü"/>
            </a:pPr>
            <a:r>
              <a:rPr lang="en-US" sz="1500" dirty="0">
                <a:latin typeface="Maiandra GD" charset="0"/>
              </a:rPr>
              <a:t>STEEP Factors – Social, Technological, Economic, Environmental, Political</a:t>
            </a:r>
          </a:p>
          <a:p>
            <a:pPr marL="347663" indent="-347663" algn="just">
              <a:lnSpc>
                <a:spcPct val="110000"/>
              </a:lnSpc>
              <a:spcBef>
                <a:spcPct val="25000"/>
              </a:spcBef>
              <a:buFont typeface="Wingdings" pitchFamily="2" charset="2"/>
              <a:buChar char="ü"/>
            </a:pPr>
            <a:r>
              <a:rPr lang="en-US" sz="1500" dirty="0">
                <a:latin typeface="Maiandra GD" charset="0"/>
              </a:rPr>
              <a:t>…</a:t>
            </a:r>
          </a:p>
        </p:txBody>
      </p:sp>
      <p:grpSp>
        <p:nvGrpSpPr>
          <p:cNvPr id="32773" name="Group 19"/>
          <p:cNvGrpSpPr>
            <a:grpSpLocks/>
          </p:cNvGrpSpPr>
          <p:nvPr/>
        </p:nvGrpSpPr>
        <p:grpSpPr bwMode="auto">
          <a:xfrm>
            <a:off x="4697413" y="3798888"/>
            <a:ext cx="4238625" cy="2233612"/>
            <a:chOff x="3236" y="2550"/>
            <a:chExt cx="2394" cy="1204"/>
          </a:xfrm>
        </p:grpSpPr>
        <p:sp>
          <p:nvSpPr>
            <p:cNvPr id="32774" name="Rectangle 8"/>
            <p:cNvSpPr>
              <a:spLocks noChangeArrowheads="1"/>
            </p:cNvSpPr>
            <p:nvPr/>
          </p:nvSpPr>
          <p:spPr bwMode="auto">
            <a:xfrm>
              <a:off x="3236" y="2937"/>
              <a:ext cx="603" cy="265"/>
            </a:xfrm>
            <a:prstGeom prst="rect">
              <a:avLst/>
            </a:prstGeom>
            <a:solidFill>
              <a:srgbClr val="FFB03D"/>
            </a:solidFill>
            <a:ln w="28575">
              <a:solidFill>
                <a:schemeClr val="tx1"/>
              </a:solidFill>
              <a:miter lim="800000"/>
              <a:headEnd/>
              <a:tailEnd/>
            </a:ln>
          </p:spPr>
          <p:txBody>
            <a:bodyPr wrap="none" anchor="ctr"/>
            <a:lstStyle/>
            <a:p>
              <a:pPr defTabSz="762000" eaLnBrk="0" hangingPunct="0">
                <a:lnSpc>
                  <a:spcPct val="90000"/>
                </a:lnSpc>
              </a:pPr>
              <a:r>
                <a:rPr lang="en-US" sz="1000" b="1" dirty="0">
                  <a:latin typeface="Maiandra GD" charset="0"/>
                </a:rPr>
                <a:t>Leadership</a:t>
              </a:r>
              <a:endParaRPr lang="en-GB" sz="1000" b="1" dirty="0">
                <a:latin typeface="Maiandra GD" charset="0"/>
              </a:endParaRPr>
            </a:p>
          </p:txBody>
        </p:sp>
        <p:sp>
          <p:nvSpPr>
            <p:cNvPr id="32775" name="Rectangle 9"/>
            <p:cNvSpPr>
              <a:spLocks noChangeArrowheads="1"/>
            </p:cNvSpPr>
            <p:nvPr/>
          </p:nvSpPr>
          <p:spPr bwMode="auto">
            <a:xfrm>
              <a:off x="3258" y="3206"/>
              <a:ext cx="52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79375" tIns="39688" rIns="79375" bIns="39688">
              <a:spAutoFit/>
            </a:bodyPr>
            <a:lstStyle/>
            <a:p>
              <a:pPr algn="l" defTabSz="655638" eaLnBrk="0" hangingPunct="0">
                <a:lnSpc>
                  <a:spcPct val="90000"/>
                </a:lnSpc>
              </a:pPr>
              <a:r>
                <a:rPr lang="en-US" sz="900" b="1" dirty="0">
                  <a:latin typeface="Maiandra GD" charset="0"/>
                </a:rPr>
                <a:t>“The Driver”</a:t>
              </a:r>
              <a:endParaRPr lang="en-US" sz="800" b="1" dirty="0">
                <a:latin typeface="Maiandra GD" charset="0"/>
              </a:endParaRPr>
            </a:p>
          </p:txBody>
        </p:sp>
        <p:sp>
          <p:nvSpPr>
            <p:cNvPr id="32776" name="Rectangle 10"/>
            <p:cNvSpPr>
              <a:spLocks noChangeArrowheads="1"/>
            </p:cNvSpPr>
            <p:nvPr/>
          </p:nvSpPr>
          <p:spPr bwMode="auto">
            <a:xfrm>
              <a:off x="4084" y="2939"/>
              <a:ext cx="602" cy="264"/>
            </a:xfrm>
            <a:prstGeom prst="rect">
              <a:avLst/>
            </a:prstGeom>
            <a:solidFill>
              <a:srgbClr val="FFB03D"/>
            </a:solidFill>
            <a:ln w="28575">
              <a:solidFill>
                <a:schemeClr val="tx1"/>
              </a:solidFill>
              <a:miter lim="800000"/>
              <a:headEnd/>
              <a:tailEnd/>
            </a:ln>
          </p:spPr>
          <p:txBody>
            <a:bodyPr wrap="none" anchor="ctr"/>
            <a:lstStyle/>
            <a:p>
              <a:r>
                <a:rPr lang="en-US" sz="1000" b="1" dirty="0">
                  <a:latin typeface="Maiandra GD" charset="0"/>
                </a:rPr>
                <a:t>Customer</a:t>
              </a:r>
            </a:p>
          </p:txBody>
        </p:sp>
        <p:sp>
          <p:nvSpPr>
            <p:cNvPr id="32777" name="Rectangle 11"/>
            <p:cNvSpPr>
              <a:spLocks noChangeArrowheads="1"/>
            </p:cNvSpPr>
            <p:nvPr/>
          </p:nvSpPr>
          <p:spPr bwMode="auto">
            <a:xfrm>
              <a:off x="4120" y="3209"/>
              <a:ext cx="53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79375" tIns="39688" rIns="79375" bIns="39688">
              <a:spAutoFit/>
            </a:bodyPr>
            <a:lstStyle/>
            <a:p>
              <a:pPr algn="l" defTabSz="655638" eaLnBrk="0" hangingPunct="0">
                <a:lnSpc>
                  <a:spcPct val="90000"/>
                </a:lnSpc>
              </a:pPr>
              <a:r>
                <a:rPr lang="en-US" sz="900" b="1" dirty="0">
                  <a:latin typeface="Maiandra GD" charset="0"/>
                </a:rPr>
                <a:t>“The Focus”</a:t>
              </a:r>
              <a:endParaRPr lang="en-US" sz="800" b="1" dirty="0">
                <a:latin typeface="Maiandra GD" charset="0"/>
              </a:endParaRPr>
            </a:p>
          </p:txBody>
        </p:sp>
        <p:sp>
          <p:nvSpPr>
            <p:cNvPr id="32778" name="Line 12"/>
            <p:cNvSpPr>
              <a:spLocks noChangeShapeType="1"/>
            </p:cNvSpPr>
            <p:nvPr/>
          </p:nvSpPr>
          <p:spPr bwMode="auto">
            <a:xfrm>
              <a:off x="3850" y="3051"/>
              <a:ext cx="228"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sp>
          <p:nvSpPr>
            <p:cNvPr id="32779" name="Rectangle 13"/>
            <p:cNvSpPr>
              <a:spLocks noChangeArrowheads="1"/>
            </p:cNvSpPr>
            <p:nvPr/>
          </p:nvSpPr>
          <p:spPr bwMode="auto">
            <a:xfrm>
              <a:off x="5030" y="3627"/>
              <a:ext cx="576"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79375" tIns="39688" rIns="79375" bIns="39688">
              <a:spAutoFit/>
            </a:bodyPr>
            <a:lstStyle/>
            <a:p>
              <a:pPr algn="l" defTabSz="655638" eaLnBrk="0" hangingPunct="0">
                <a:lnSpc>
                  <a:spcPct val="90000"/>
                </a:lnSpc>
              </a:pPr>
              <a:r>
                <a:rPr lang="en-US" sz="900" b="1" dirty="0">
                  <a:latin typeface="Maiandra GD" charset="0"/>
                </a:rPr>
                <a:t>“The System”</a:t>
              </a:r>
              <a:endParaRPr lang="en-US" sz="800" b="1" dirty="0">
                <a:latin typeface="Maiandra GD" charset="0"/>
              </a:endParaRPr>
            </a:p>
          </p:txBody>
        </p:sp>
        <p:sp>
          <p:nvSpPr>
            <p:cNvPr id="32780" name="Rectangle 14"/>
            <p:cNvSpPr>
              <a:spLocks noChangeArrowheads="1"/>
            </p:cNvSpPr>
            <p:nvPr/>
          </p:nvSpPr>
          <p:spPr bwMode="auto">
            <a:xfrm>
              <a:off x="4936" y="2550"/>
              <a:ext cx="694" cy="1065"/>
            </a:xfrm>
            <a:prstGeom prst="rect">
              <a:avLst/>
            </a:prstGeom>
            <a:solidFill>
              <a:srgbClr val="FE9700"/>
            </a:solidFill>
            <a:ln w="28575">
              <a:solidFill>
                <a:schemeClr val="tx1"/>
              </a:solidFill>
              <a:miter lim="800000"/>
              <a:headEnd/>
              <a:tailEnd/>
            </a:ln>
          </p:spPr>
          <p:txBody>
            <a:bodyPr wrap="none" anchor="ctr"/>
            <a:lstStyle/>
            <a:p>
              <a:endParaRPr lang="en-US" dirty="0"/>
            </a:p>
          </p:txBody>
        </p:sp>
        <p:sp>
          <p:nvSpPr>
            <p:cNvPr id="32781" name="Rectangle 15"/>
            <p:cNvSpPr>
              <a:spLocks noChangeArrowheads="1"/>
            </p:cNvSpPr>
            <p:nvPr/>
          </p:nvSpPr>
          <p:spPr bwMode="auto">
            <a:xfrm>
              <a:off x="4978" y="2944"/>
              <a:ext cx="602" cy="264"/>
            </a:xfrm>
            <a:prstGeom prst="rect">
              <a:avLst/>
            </a:prstGeom>
            <a:solidFill>
              <a:srgbClr val="FFB03D"/>
            </a:solidFill>
            <a:ln w="28575">
              <a:solidFill>
                <a:schemeClr val="tx1"/>
              </a:solidFill>
              <a:miter lim="800000"/>
              <a:headEnd/>
              <a:tailEnd/>
            </a:ln>
          </p:spPr>
          <p:txBody>
            <a:bodyPr wrap="none" anchor="ctr"/>
            <a:lstStyle/>
            <a:p>
              <a:r>
                <a:rPr lang="en-US" sz="1000" b="1" dirty="0">
                  <a:latin typeface="Maiandra GD" charset="0"/>
                </a:rPr>
                <a:t>Process</a:t>
              </a:r>
            </a:p>
          </p:txBody>
        </p:sp>
        <p:sp>
          <p:nvSpPr>
            <p:cNvPr id="32782" name="Rectangle 16"/>
            <p:cNvSpPr>
              <a:spLocks noChangeArrowheads="1"/>
            </p:cNvSpPr>
            <p:nvPr/>
          </p:nvSpPr>
          <p:spPr bwMode="auto">
            <a:xfrm>
              <a:off x="4978" y="2605"/>
              <a:ext cx="602" cy="265"/>
            </a:xfrm>
            <a:prstGeom prst="rect">
              <a:avLst/>
            </a:prstGeom>
            <a:solidFill>
              <a:srgbClr val="FFB03D"/>
            </a:solidFill>
            <a:ln w="28575">
              <a:solidFill>
                <a:schemeClr val="tx1"/>
              </a:solidFill>
              <a:miter lim="800000"/>
              <a:headEnd/>
              <a:tailEnd/>
            </a:ln>
          </p:spPr>
          <p:txBody>
            <a:bodyPr wrap="none" anchor="ctr"/>
            <a:lstStyle/>
            <a:p>
              <a:r>
                <a:rPr lang="en-US" sz="1000" b="1" dirty="0">
                  <a:latin typeface="Maiandra GD" charset="0"/>
                </a:rPr>
                <a:t>Management</a:t>
              </a:r>
            </a:p>
          </p:txBody>
        </p:sp>
        <p:sp>
          <p:nvSpPr>
            <p:cNvPr id="32783" name="Rectangle 17"/>
            <p:cNvSpPr>
              <a:spLocks noChangeArrowheads="1"/>
            </p:cNvSpPr>
            <p:nvPr/>
          </p:nvSpPr>
          <p:spPr bwMode="auto">
            <a:xfrm>
              <a:off x="4978" y="3288"/>
              <a:ext cx="602" cy="264"/>
            </a:xfrm>
            <a:prstGeom prst="rect">
              <a:avLst/>
            </a:prstGeom>
            <a:solidFill>
              <a:srgbClr val="FFB03D"/>
            </a:solidFill>
            <a:ln w="28575">
              <a:solidFill>
                <a:schemeClr val="tx1"/>
              </a:solidFill>
              <a:miter lim="800000"/>
              <a:headEnd/>
              <a:tailEnd/>
            </a:ln>
          </p:spPr>
          <p:txBody>
            <a:bodyPr wrap="none" anchor="ctr"/>
            <a:lstStyle/>
            <a:p>
              <a:r>
                <a:rPr lang="en-US" sz="1000" b="1" dirty="0">
                  <a:latin typeface="Maiandra GD" charset="0"/>
                </a:rPr>
                <a:t>People</a:t>
              </a:r>
            </a:p>
          </p:txBody>
        </p:sp>
        <p:sp>
          <p:nvSpPr>
            <p:cNvPr id="32784" name="Line 18"/>
            <p:cNvSpPr>
              <a:spLocks noChangeShapeType="1"/>
            </p:cNvSpPr>
            <p:nvPr/>
          </p:nvSpPr>
          <p:spPr bwMode="auto">
            <a:xfrm>
              <a:off x="4692" y="3059"/>
              <a:ext cx="228"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dirty="0"/>
            </a:p>
          </p:txBody>
        </p:sp>
      </p:grpSp>
      <p:graphicFrame>
        <p:nvGraphicFramePr>
          <p:cNvPr id="3" name="Object 2">
            <a:extLst>
              <a:ext uri="{FF2B5EF4-FFF2-40B4-BE49-F238E27FC236}">
                <a16:creationId xmlns:a16="http://schemas.microsoft.com/office/drawing/2014/main" id="{DA0C55DE-C6C5-4AA2-92E9-AAF68F1BAF74}"/>
              </a:ext>
            </a:extLst>
          </p:cNvPr>
          <p:cNvGraphicFramePr>
            <a:graphicFrameLocks noChangeAspect="1"/>
          </p:cNvGraphicFramePr>
          <p:nvPr>
            <p:extLst>
              <p:ext uri="{D42A27DB-BD31-4B8C-83A1-F6EECF244321}">
                <p14:modId xmlns:p14="http://schemas.microsoft.com/office/powerpoint/2010/main" val="3913246676"/>
              </p:ext>
            </p:extLst>
          </p:nvPr>
        </p:nvGraphicFramePr>
        <p:xfrm>
          <a:off x="6961248" y="1423620"/>
          <a:ext cx="1595751" cy="1382431"/>
        </p:xfrm>
        <a:graphic>
          <a:graphicData uri="http://schemas.openxmlformats.org/presentationml/2006/ole">
            <mc:AlternateContent xmlns:mc="http://schemas.openxmlformats.org/markup-compatibility/2006">
              <mc:Choice xmlns:v="urn:schemas-microsoft-com:vml" Requires="v">
                <p:oleObj spid="_x0000_s1026" name="Document" showAsIcon="1" r:id="rId4" imgW="914400" imgH="792417" progId="Word.Document.12">
                  <p:link updateAutomatic="1"/>
                </p:oleObj>
              </mc:Choice>
              <mc:Fallback>
                <p:oleObj name="Document" showAsIcon="1" r:id="rId4" imgW="914400" imgH="792417" progId="Word.Document.12">
                  <p:link updateAutomatic="1"/>
                  <p:pic>
                    <p:nvPicPr>
                      <p:cNvPr id="3" name="Object 2">
                        <a:extLst>
                          <a:ext uri="{FF2B5EF4-FFF2-40B4-BE49-F238E27FC236}">
                            <a16:creationId xmlns:a16="http://schemas.microsoft.com/office/drawing/2014/main" id="{DA0C55DE-C6C5-4AA2-92E9-AAF68F1BAF74}"/>
                          </a:ext>
                        </a:extLst>
                      </p:cNvPr>
                      <p:cNvPicPr/>
                      <p:nvPr/>
                    </p:nvPicPr>
                    <p:blipFill>
                      <a:blip r:embed="rId5"/>
                      <a:stretch>
                        <a:fillRect/>
                      </a:stretch>
                    </p:blipFill>
                    <p:spPr>
                      <a:xfrm>
                        <a:off x="6961248" y="1423620"/>
                        <a:ext cx="1595751" cy="1382431"/>
                      </a:xfrm>
                      <a:prstGeom prst="rect">
                        <a:avLst/>
                      </a:prstGeom>
                    </p:spPr>
                  </p:pic>
                </p:oleObj>
              </mc:Fallback>
            </mc:AlternateContent>
          </a:graphicData>
        </a:graphic>
      </p:graphicFrame>
    </p:spTree>
    <p:extLst>
      <p:ext uri="{BB962C8B-B14F-4D97-AF65-F5344CB8AC3E}">
        <p14:creationId xmlns:p14="http://schemas.microsoft.com/office/powerpoint/2010/main" val="1856375439"/>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1427">
                                            <p:txEl>
                                              <p:pRg st="1" end="1"/>
                                            </p:txEl>
                                          </p:spTgt>
                                        </p:tgtEl>
                                        <p:attrNameLst>
                                          <p:attrName>style.visibility</p:attrName>
                                        </p:attrNameLst>
                                      </p:cBhvr>
                                      <p:to>
                                        <p:strVal val="visible"/>
                                      </p:to>
                                    </p:set>
                                    <p:animEffect transition="in" filter="fade">
                                      <p:cBhvr>
                                        <p:cTn id="7" dur="500"/>
                                        <p:tgtEl>
                                          <p:spTgt spid="2314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1427">
                                            <p:txEl>
                                              <p:pRg st="2" end="2"/>
                                            </p:txEl>
                                          </p:spTgt>
                                        </p:tgtEl>
                                        <p:attrNameLst>
                                          <p:attrName>style.visibility</p:attrName>
                                        </p:attrNameLst>
                                      </p:cBhvr>
                                      <p:to>
                                        <p:strVal val="visible"/>
                                      </p:to>
                                    </p:set>
                                    <p:animEffect transition="in" filter="fade">
                                      <p:cBhvr>
                                        <p:cTn id="12" dur="500"/>
                                        <p:tgtEl>
                                          <p:spTgt spid="23142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1427">
                                            <p:txEl>
                                              <p:pRg st="3" end="3"/>
                                            </p:txEl>
                                          </p:spTgt>
                                        </p:tgtEl>
                                        <p:attrNameLst>
                                          <p:attrName>style.visibility</p:attrName>
                                        </p:attrNameLst>
                                      </p:cBhvr>
                                      <p:to>
                                        <p:strVal val="visible"/>
                                      </p:to>
                                    </p:set>
                                    <p:animEffect transition="in" filter="fade">
                                      <p:cBhvr>
                                        <p:cTn id="17" dur="500"/>
                                        <p:tgtEl>
                                          <p:spTgt spid="23142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1427">
                                            <p:txEl>
                                              <p:pRg st="4" end="4"/>
                                            </p:txEl>
                                          </p:spTgt>
                                        </p:tgtEl>
                                        <p:attrNameLst>
                                          <p:attrName>style.visibility</p:attrName>
                                        </p:attrNameLst>
                                      </p:cBhvr>
                                      <p:to>
                                        <p:strVal val="visible"/>
                                      </p:to>
                                    </p:set>
                                    <p:animEffect transition="in" filter="fade">
                                      <p:cBhvr>
                                        <p:cTn id="22" dur="500"/>
                                        <p:tgtEl>
                                          <p:spTgt spid="23142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1427">
                                            <p:txEl>
                                              <p:pRg st="5" end="5"/>
                                            </p:txEl>
                                          </p:spTgt>
                                        </p:tgtEl>
                                        <p:attrNameLst>
                                          <p:attrName>style.visibility</p:attrName>
                                        </p:attrNameLst>
                                      </p:cBhvr>
                                      <p:to>
                                        <p:strVal val="visible"/>
                                      </p:to>
                                    </p:set>
                                    <p:animEffect transition="in" filter="fade">
                                      <p:cBhvr>
                                        <p:cTn id="27" dur="500"/>
                                        <p:tgtEl>
                                          <p:spTgt spid="231427">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1427">
                                            <p:txEl>
                                              <p:pRg st="6" end="6"/>
                                            </p:txEl>
                                          </p:spTgt>
                                        </p:tgtEl>
                                        <p:attrNameLst>
                                          <p:attrName>style.visibility</p:attrName>
                                        </p:attrNameLst>
                                      </p:cBhvr>
                                      <p:to>
                                        <p:strVal val="visible"/>
                                      </p:to>
                                    </p:set>
                                    <p:animEffect transition="in" filter="fade">
                                      <p:cBhvr>
                                        <p:cTn id="32" dur="500"/>
                                        <p:tgtEl>
                                          <p:spTgt spid="23142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1427">
                                            <p:txEl>
                                              <p:pRg st="7" end="7"/>
                                            </p:txEl>
                                          </p:spTgt>
                                        </p:tgtEl>
                                        <p:attrNameLst>
                                          <p:attrName>style.visibility</p:attrName>
                                        </p:attrNameLst>
                                      </p:cBhvr>
                                      <p:to>
                                        <p:strVal val="visible"/>
                                      </p:to>
                                    </p:set>
                                    <p:animEffect transition="in" filter="fade">
                                      <p:cBhvr>
                                        <p:cTn id="37" dur="500"/>
                                        <p:tgtEl>
                                          <p:spTgt spid="231427">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1427">
                                            <p:txEl>
                                              <p:pRg st="8" end="8"/>
                                            </p:txEl>
                                          </p:spTgt>
                                        </p:tgtEl>
                                        <p:attrNameLst>
                                          <p:attrName>style.visibility</p:attrName>
                                        </p:attrNameLst>
                                      </p:cBhvr>
                                      <p:to>
                                        <p:strVal val="visible"/>
                                      </p:to>
                                    </p:set>
                                    <p:animEffect transition="in" filter="fade">
                                      <p:cBhvr>
                                        <p:cTn id="42" dur="500"/>
                                        <p:tgtEl>
                                          <p:spTgt spid="231427">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1427">
                                            <p:txEl>
                                              <p:pRg st="9" end="9"/>
                                            </p:txEl>
                                          </p:spTgt>
                                        </p:tgtEl>
                                        <p:attrNameLst>
                                          <p:attrName>style.visibility</p:attrName>
                                        </p:attrNameLst>
                                      </p:cBhvr>
                                      <p:to>
                                        <p:strVal val="visible"/>
                                      </p:to>
                                    </p:set>
                                    <p:animEffect transition="in" filter="fade">
                                      <p:cBhvr>
                                        <p:cTn id="47" dur="500"/>
                                        <p:tgtEl>
                                          <p:spTgt spid="231427">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1427">
                                            <p:txEl>
                                              <p:pRg st="10" end="10"/>
                                            </p:txEl>
                                          </p:spTgt>
                                        </p:tgtEl>
                                        <p:attrNameLst>
                                          <p:attrName>style.visibility</p:attrName>
                                        </p:attrNameLst>
                                      </p:cBhvr>
                                      <p:to>
                                        <p:strVal val="visible"/>
                                      </p:to>
                                    </p:set>
                                    <p:animEffect transition="in" filter="fade">
                                      <p:cBhvr>
                                        <p:cTn id="52" dur="500"/>
                                        <p:tgtEl>
                                          <p:spTgt spid="231427">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31427">
                                            <p:txEl>
                                              <p:pRg st="11" end="11"/>
                                            </p:txEl>
                                          </p:spTgt>
                                        </p:tgtEl>
                                        <p:attrNameLst>
                                          <p:attrName>style.visibility</p:attrName>
                                        </p:attrNameLst>
                                      </p:cBhvr>
                                      <p:to>
                                        <p:strVal val="visible"/>
                                      </p:to>
                                    </p:set>
                                    <p:animEffect transition="in" filter="fade">
                                      <p:cBhvr>
                                        <p:cTn id="57" dur="500"/>
                                        <p:tgtEl>
                                          <p:spTgt spid="231427">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31427">
                                            <p:txEl>
                                              <p:pRg st="12" end="12"/>
                                            </p:txEl>
                                          </p:spTgt>
                                        </p:tgtEl>
                                        <p:attrNameLst>
                                          <p:attrName>style.visibility</p:attrName>
                                        </p:attrNameLst>
                                      </p:cBhvr>
                                      <p:to>
                                        <p:strVal val="visible"/>
                                      </p:to>
                                    </p:set>
                                    <p:animEffect transition="in" filter="fade">
                                      <p:cBhvr>
                                        <p:cTn id="62" dur="500"/>
                                        <p:tgtEl>
                                          <p:spTgt spid="231427">
                                            <p:txEl>
                                              <p:pRg st="12" end="1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1427">
                                            <p:txEl>
                                              <p:pRg st="13" end="13"/>
                                            </p:txEl>
                                          </p:spTgt>
                                        </p:tgtEl>
                                        <p:attrNameLst>
                                          <p:attrName>style.visibility</p:attrName>
                                        </p:attrNameLst>
                                      </p:cBhvr>
                                      <p:to>
                                        <p:strVal val="visible"/>
                                      </p:to>
                                    </p:set>
                                    <p:animEffect transition="in" filter="fade">
                                      <p:cBhvr>
                                        <p:cTn id="67" dur="500"/>
                                        <p:tgtEl>
                                          <p:spTgt spid="231427">
                                            <p:txEl>
                                              <p:pRg st="13" end="13"/>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31427">
                                            <p:txEl>
                                              <p:pRg st="14" end="14"/>
                                            </p:txEl>
                                          </p:spTgt>
                                        </p:tgtEl>
                                        <p:attrNameLst>
                                          <p:attrName>style.visibility</p:attrName>
                                        </p:attrNameLst>
                                      </p:cBhvr>
                                      <p:to>
                                        <p:strVal val="visible"/>
                                      </p:to>
                                    </p:set>
                                    <p:animEffect transition="in" filter="fade">
                                      <p:cBhvr>
                                        <p:cTn id="72" dur="500"/>
                                        <p:tgtEl>
                                          <p:spTgt spid="231427">
                                            <p:txEl>
                                              <p:pRg st="14" end="14"/>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31427">
                                            <p:txEl>
                                              <p:pRg st="15" end="15"/>
                                            </p:txEl>
                                          </p:spTgt>
                                        </p:tgtEl>
                                        <p:attrNameLst>
                                          <p:attrName>style.visibility</p:attrName>
                                        </p:attrNameLst>
                                      </p:cBhvr>
                                      <p:to>
                                        <p:strVal val="visible"/>
                                      </p:to>
                                    </p:set>
                                    <p:animEffect transition="in" filter="fade">
                                      <p:cBhvr>
                                        <p:cTn id="77" dur="500"/>
                                        <p:tgtEl>
                                          <p:spTgt spid="23142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ctrTitle"/>
          </p:nvPr>
        </p:nvSpPr>
        <p:spPr>
          <a:xfrm>
            <a:off x="276225" y="195745"/>
            <a:ext cx="8631238" cy="665163"/>
          </a:xfrm>
          <a:noFill/>
        </p:spPr>
        <p:txBody>
          <a:bodyPr lIns="87067" tIns="42820" rIns="87067" bIns="42820"/>
          <a:lstStyle/>
          <a:p>
            <a:pPr defTabSz="792163">
              <a:buFont typeface="Wingdings" pitchFamily="2" charset="2"/>
              <a:buNone/>
            </a:pPr>
            <a:r>
              <a:rPr lang="en-US" sz="2600" dirty="0">
                <a:latin typeface="Maiandra GD" charset="0"/>
              </a:rPr>
              <a:t>Tool Box: SWOT Analysis</a:t>
            </a:r>
          </a:p>
        </p:txBody>
      </p:sp>
      <p:sp>
        <p:nvSpPr>
          <p:cNvPr id="35845" name="Text Box 73"/>
          <p:cNvSpPr txBox="1">
            <a:spLocks noChangeArrowheads="1"/>
          </p:cNvSpPr>
          <p:nvPr/>
        </p:nvSpPr>
        <p:spPr bwMode="auto">
          <a:xfrm>
            <a:off x="477520" y="1012825"/>
            <a:ext cx="831088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algn="just" eaLnBrk="1" hangingPunct="1"/>
            <a:r>
              <a:rPr lang="en-US" sz="1600" dirty="0">
                <a:latin typeface="Maiandra GD" charset="0"/>
              </a:rPr>
              <a:t>A SWOT Analysis is an examination of the internal strengths (S), weaknesses (W), external opportunities (O), and threats (T) affecting an organization.</a:t>
            </a:r>
          </a:p>
        </p:txBody>
      </p:sp>
      <p:grpSp>
        <p:nvGrpSpPr>
          <p:cNvPr id="35846" name="Group 86"/>
          <p:cNvGrpSpPr>
            <a:grpSpLocks/>
          </p:cNvGrpSpPr>
          <p:nvPr/>
        </p:nvGrpSpPr>
        <p:grpSpPr bwMode="auto">
          <a:xfrm>
            <a:off x="1792288" y="1733550"/>
            <a:ext cx="5035550" cy="4179888"/>
            <a:chOff x="1129" y="1092"/>
            <a:chExt cx="3172" cy="2633"/>
          </a:xfrm>
        </p:grpSpPr>
        <p:sp>
          <p:nvSpPr>
            <p:cNvPr id="35847" name="Rectangle 75"/>
            <p:cNvSpPr>
              <a:spLocks noChangeArrowheads="1"/>
            </p:cNvSpPr>
            <p:nvPr/>
          </p:nvSpPr>
          <p:spPr bwMode="auto">
            <a:xfrm>
              <a:off x="2868" y="1097"/>
              <a:ext cx="1433" cy="292"/>
            </a:xfrm>
            <a:prstGeom prst="rect">
              <a:avLst/>
            </a:prstGeom>
            <a:solidFill>
              <a:srgbClr val="FFFF66"/>
            </a:solidFill>
            <a:ln w="9525">
              <a:solidFill>
                <a:schemeClr val="tx1"/>
              </a:solidFill>
              <a:miter lim="800000"/>
              <a:headEnd/>
              <a:tailEnd/>
            </a:ln>
          </p:spPr>
          <p:txBody>
            <a:bodyPr wrap="none" anchor="ctr"/>
            <a:lstStyle/>
            <a:p>
              <a:r>
                <a:rPr lang="en-US" sz="1200" b="1" dirty="0">
                  <a:latin typeface="Maiandra GD" charset="0"/>
                </a:rPr>
                <a:t>Harmful</a:t>
              </a:r>
            </a:p>
            <a:p>
              <a:r>
                <a:rPr lang="en-US" sz="1000" dirty="0">
                  <a:latin typeface="Maiandra GD" charset="0"/>
                </a:rPr>
                <a:t>(to achieve future business success)</a:t>
              </a:r>
            </a:p>
          </p:txBody>
        </p:sp>
        <p:sp>
          <p:nvSpPr>
            <p:cNvPr id="35848" name="Rectangle 74"/>
            <p:cNvSpPr>
              <a:spLocks noChangeArrowheads="1"/>
            </p:cNvSpPr>
            <p:nvPr/>
          </p:nvSpPr>
          <p:spPr bwMode="auto">
            <a:xfrm>
              <a:off x="1441" y="1092"/>
              <a:ext cx="1429" cy="292"/>
            </a:xfrm>
            <a:prstGeom prst="rect">
              <a:avLst/>
            </a:prstGeom>
            <a:solidFill>
              <a:srgbClr val="FFFF66"/>
            </a:solidFill>
            <a:ln w="9525">
              <a:solidFill>
                <a:schemeClr val="tx1"/>
              </a:solidFill>
              <a:miter lim="800000"/>
              <a:headEnd/>
              <a:tailEnd/>
            </a:ln>
          </p:spPr>
          <p:txBody>
            <a:bodyPr wrap="none" anchor="ctr"/>
            <a:lstStyle/>
            <a:p>
              <a:r>
                <a:rPr lang="en-US" sz="1200" b="1" dirty="0">
                  <a:latin typeface="Maiandra GD" charset="0"/>
                </a:rPr>
                <a:t>Helpful</a:t>
              </a:r>
            </a:p>
            <a:p>
              <a:r>
                <a:rPr lang="en-US" sz="1000" dirty="0">
                  <a:latin typeface="Maiandra GD" charset="0"/>
                </a:rPr>
                <a:t>(to achieve future business success)</a:t>
              </a:r>
            </a:p>
          </p:txBody>
        </p:sp>
        <p:sp>
          <p:nvSpPr>
            <p:cNvPr id="35849" name="Rectangle 76"/>
            <p:cNvSpPr>
              <a:spLocks noChangeArrowheads="1"/>
            </p:cNvSpPr>
            <p:nvPr/>
          </p:nvSpPr>
          <p:spPr bwMode="auto">
            <a:xfrm rot="10800000">
              <a:off x="1129" y="1384"/>
              <a:ext cx="315" cy="1169"/>
            </a:xfrm>
            <a:prstGeom prst="rect">
              <a:avLst/>
            </a:prstGeom>
            <a:solidFill>
              <a:srgbClr val="FFFF66"/>
            </a:solidFill>
            <a:ln w="9525">
              <a:solidFill>
                <a:schemeClr val="tx1"/>
              </a:solidFill>
              <a:miter lim="800000"/>
              <a:headEnd/>
              <a:tailEnd/>
            </a:ln>
          </p:spPr>
          <p:txBody>
            <a:bodyPr vert="eaVert" wrap="none" anchor="ctr"/>
            <a:lstStyle/>
            <a:p>
              <a:r>
                <a:rPr lang="en-US" sz="1200" b="1" dirty="0">
                  <a:latin typeface="Maiandra GD" charset="0"/>
                </a:rPr>
                <a:t>Internal Factors</a:t>
              </a:r>
            </a:p>
            <a:p>
              <a:r>
                <a:rPr lang="en-US" sz="1000" dirty="0">
                  <a:latin typeface="Maiandra GD" charset="0"/>
                </a:rPr>
                <a:t>(attributes of the organization)</a:t>
              </a:r>
            </a:p>
          </p:txBody>
        </p:sp>
        <p:sp>
          <p:nvSpPr>
            <p:cNvPr id="35850" name="Rectangle 77"/>
            <p:cNvSpPr>
              <a:spLocks noChangeArrowheads="1"/>
            </p:cNvSpPr>
            <p:nvPr/>
          </p:nvSpPr>
          <p:spPr bwMode="auto">
            <a:xfrm rot="10800000">
              <a:off x="1129" y="2553"/>
              <a:ext cx="315" cy="1172"/>
            </a:xfrm>
            <a:prstGeom prst="rect">
              <a:avLst/>
            </a:prstGeom>
            <a:solidFill>
              <a:srgbClr val="FFFF66"/>
            </a:solidFill>
            <a:ln w="9525">
              <a:solidFill>
                <a:schemeClr val="tx1"/>
              </a:solidFill>
              <a:miter lim="800000"/>
              <a:headEnd/>
              <a:tailEnd/>
            </a:ln>
          </p:spPr>
          <p:txBody>
            <a:bodyPr vert="eaVert" wrap="none" anchor="ctr"/>
            <a:lstStyle/>
            <a:p>
              <a:r>
                <a:rPr lang="en-US" sz="1200" b="1" dirty="0">
                  <a:latin typeface="Maiandra GD" charset="0"/>
                </a:rPr>
                <a:t>External Factors</a:t>
              </a:r>
            </a:p>
            <a:p>
              <a:r>
                <a:rPr lang="en-US" sz="1000" dirty="0">
                  <a:latin typeface="Maiandra GD" charset="0"/>
                </a:rPr>
                <a:t>(attributes of the environment)</a:t>
              </a:r>
            </a:p>
          </p:txBody>
        </p:sp>
        <p:sp>
          <p:nvSpPr>
            <p:cNvPr id="35851" name="Rectangle 78"/>
            <p:cNvSpPr>
              <a:spLocks noChangeArrowheads="1"/>
            </p:cNvSpPr>
            <p:nvPr/>
          </p:nvSpPr>
          <p:spPr bwMode="auto">
            <a:xfrm>
              <a:off x="1439" y="1387"/>
              <a:ext cx="1428" cy="1168"/>
            </a:xfrm>
            <a:prstGeom prst="rect">
              <a:avLst/>
            </a:prstGeom>
            <a:gradFill rotWithShape="1">
              <a:gsLst>
                <a:gs pos="0">
                  <a:srgbClr val="47762F"/>
                </a:gs>
                <a:gs pos="50000">
                  <a:srgbClr val="99FF66"/>
                </a:gs>
                <a:gs pos="100000">
                  <a:srgbClr val="47762F"/>
                </a:gs>
              </a:gsLst>
              <a:lin ang="5400000" scaled="1"/>
            </a:gradFill>
            <a:ln w="9525">
              <a:solidFill>
                <a:schemeClr val="tx1"/>
              </a:solidFill>
              <a:miter lim="800000"/>
              <a:headEnd/>
              <a:tailEnd/>
            </a:ln>
          </p:spPr>
          <p:txBody>
            <a:bodyPr wrap="none" anchor="ctr"/>
            <a:lstStyle/>
            <a:p>
              <a:r>
                <a:rPr lang="en-US" sz="9600" dirty="0">
                  <a:solidFill>
                    <a:schemeClr val="bg1"/>
                  </a:solidFill>
                  <a:latin typeface="Aachen BT" pitchFamily="18" charset="0"/>
                </a:rPr>
                <a:t>S</a:t>
              </a:r>
            </a:p>
          </p:txBody>
        </p:sp>
        <p:sp>
          <p:nvSpPr>
            <p:cNvPr id="35852" name="Rectangle 79"/>
            <p:cNvSpPr>
              <a:spLocks noChangeArrowheads="1"/>
            </p:cNvSpPr>
            <p:nvPr/>
          </p:nvSpPr>
          <p:spPr bwMode="auto">
            <a:xfrm>
              <a:off x="2865" y="1383"/>
              <a:ext cx="1436" cy="1178"/>
            </a:xfrm>
            <a:prstGeom prst="rect">
              <a:avLst/>
            </a:prstGeom>
            <a:gradFill rotWithShape="1">
              <a:gsLst>
                <a:gs pos="0">
                  <a:srgbClr val="76393B"/>
                </a:gs>
                <a:gs pos="50000">
                  <a:srgbClr val="FF7C80"/>
                </a:gs>
                <a:gs pos="100000">
                  <a:srgbClr val="76393B"/>
                </a:gs>
              </a:gsLst>
              <a:lin ang="5400000" scaled="1"/>
            </a:gradFill>
            <a:ln w="9525">
              <a:solidFill>
                <a:schemeClr val="tx1"/>
              </a:solidFill>
              <a:miter lim="800000"/>
              <a:headEnd/>
              <a:tailEnd/>
            </a:ln>
          </p:spPr>
          <p:txBody>
            <a:bodyPr wrap="none" anchor="ctr"/>
            <a:lstStyle/>
            <a:p>
              <a:r>
                <a:rPr lang="en-US" sz="9600" dirty="0">
                  <a:solidFill>
                    <a:schemeClr val="bg1"/>
                  </a:solidFill>
                  <a:latin typeface="Aachen BT" pitchFamily="18" charset="0"/>
                </a:rPr>
                <a:t>W</a:t>
              </a:r>
            </a:p>
          </p:txBody>
        </p:sp>
        <p:sp>
          <p:nvSpPr>
            <p:cNvPr id="35853" name="Rectangle 80"/>
            <p:cNvSpPr>
              <a:spLocks noChangeArrowheads="1"/>
            </p:cNvSpPr>
            <p:nvPr/>
          </p:nvSpPr>
          <p:spPr bwMode="auto">
            <a:xfrm>
              <a:off x="1439" y="2557"/>
              <a:ext cx="1428" cy="1168"/>
            </a:xfrm>
            <a:prstGeom prst="rect">
              <a:avLst/>
            </a:prstGeom>
            <a:gradFill rotWithShape="1">
              <a:gsLst>
                <a:gs pos="0">
                  <a:srgbClr val="5E762F"/>
                </a:gs>
                <a:gs pos="50000">
                  <a:srgbClr val="CCFF66"/>
                </a:gs>
                <a:gs pos="100000">
                  <a:srgbClr val="5E762F"/>
                </a:gs>
              </a:gsLst>
              <a:lin ang="5400000" scaled="1"/>
            </a:gradFill>
            <a:ln w="9525">
              <a:solidFill>
                <a:schemeClr val="tx1"/>
              </a:solidFill>
              <a:miter lim="800000"/>
              <a:headEnd/>
              <a:tailEnd/>
            </a:ln>
          </p:spPr>
          <p:txBody>
            <a:bodyPr wrap="none" anchor="ctr"/>
            <a:lstStyle/>
            <a:p>
              <a:r>
                <a:rPr lang="en-US" sz="9600" dirty="0">
                  <a:solidFill>
                    <a:schemeClr val="bg1"/>
                  </a:solidFill>
                  <a:latin typeface="Aachen BT" pitchFamily="18" charset="0"/>
                </a:rPr>
                <a:t>O</a:t>
              </a:r>
            </a:p>
          </p:txBody>
        </p:sp>
        <p:sp>
          <p:nvSpPr>
            <p:cNvPr id="35854" name="Rectangle 81"/>
            <p:cNvSpPr>
              <a:spLocks noChangeArrowheads="1"/>
            </p:cNvSpPr>
            <p:nvPr/>
          </p:nvSpPr>
          <p:spPr bwMode="auto">
            <a:xfrm>
              <a:off x="2866" y="2553"/>
              <a:ext cx="1435" cy="1172"/>
            </a:xfrm>
            <a:prstGeom prst="rect">
              <a:avLst/>
            </a:prstGeom>
            <a:gradFill rotWithShape="1">
              <a:gsLst>
                <a:gs pos="0">
                  <a:srgbClr val="765E5E"/>
                </a:gs>
                <a:gs pos="50000">
                  <a:srgbClr val="FFCCCC"/>
                </a:gs>
                <a:gs pos="100000">
                  <a:srgbClr val="765E5E"/>
                </a:gs>
              </a:gsLst>
              <a:lin ang="5400000" scaled="1"/>
            </a:gradFill>
            <a:ln w="9525">
              <a:solidFill>
                <a:schemeClr val="tx1"/>
              </a:solidFill>
              <a:miter lim="800000"/>
              <a:headEnd/>
              <a:tailEnd/>
            </a:ln>
          </p:spPr>
          <p:txBody>
            <a:bodyPr wrap="none" anchor="ctr"/>
            <a:lstStyle/>
            <a:p>
              <a:r>
                <a:rPr lang="en-US" sz="9600" dirty="0">
                  <a:solidFill>
                    <a:schemeClr val="bg1"/>
                  </a:solidFill>
                  <a:latin typeface="Aachen BT" pitchFamily="18" charset="0"/>
                </a:rPr>
                <a:t>T</a:t>
              </a:r>
            </a:p>
          </p:txBody>
        </p:sp>
        <p:sp>
          <p:nvSpPr>
            <p:cNvPr id="35855" name="Rectangle 82"/>
            <p:cNvSpPr>
              <a:spLocks noChangeArrowheads="1"/>
            </p:cNvSpPr>
            <p:nvPr/>
          </p:nvSpPr>
          <p:spPr bwMode="auto">
            <a:xfrm>
              <a:off x="3053" y="1829"/>
              <a:ext cx="113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dirty="0"/>
                <a:t>Weaknesses</a:t>
              </a:r>
            </a:p>
          </p:txBody>
        </p:sp>
        <p:sp>
          <p:nvSpPr>
            <p:cNvPr id="35856" name="Rectangle 83"/>
            <p:cNvSpPr>
              <a:spLocks noChangeArrowheads="1"/>
            </p:cNvSpPr>
            <p:nvPr/>
          </p:nvSpPr>
          <p:spPr bwMode="auto">
            <a:xfrm>
              <a:off x="3223" y="2973"/>
              <a:ext cx="71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dirty="0"/>
                <a:t>Threats</a:t>
              </a:r>
            </a:p>
          </p:txBody>
        </p:sp>
        <p:sp>
          <p:nvSpPr>
            <p:cNvPr id="35857" name="Rectangle 84"/>
            <p:cNvSpPr>
              <a:spLocks noChangeArrowheads="1"/>
            </p:cNvSpPr>
            <p:nvPr/>
          </p:nvSpPr>
          <p:spPr bwMode="auto">
            <a:xfrm>
              <a:off x="1568" y="2973"/>
              <a:ext cx="11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dirty="0"/>
                <a:t>Opportunities</a:t>
              </a:r>
            </a:p>
          </p:txBody>
        </p:sp>
        <p:sp>
          <p:nvSpPr>
            <p:cNvPr id="35858" name="Rectangle 85"/>
            <p:cNvSpPr>
              <a:spLocks noChangeArrowheads="1"/>
            </p:cNvSpPr>
            <p:nvPr/>
          </p:nvSpPr>
          <p:spPr bwMode="auto">
            <a:xfrm>
              <a:off x="1724" y="1829"/>
              <a:ext cx="8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dirty="0"/>
                <a:t>Strengths</a:t>
              </a:r>
            </a:p>
          </p:txBody>
        </p:sp>
      </p:grpSp>
      <p:pic>
        <p:nvPicPr>
          <p:cNvPr id="18" name="Picture 17" descr="A close up of a logo&#10;&#10;Description automatically generated">
            <a:extLst>
              <a:ext uri="{FF2B5EF4-FFF2-40B4-BE49-F238E27FC236}">
                <a16:creationId xmlns:a16="http://schemas.microsoft.com/office/drawing/2014/main" id="{432E136C-D8BD-4B5A-A22B-52C581DF9BB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95605" y="30480"/>
            <a:ext cx="1038225" cy="875102"/>
          </a:xfrm>
          <a:prstGeom prst="rect">
            <a:avLst/>
          </a:prstGeom>
        </p:spPr>
      </p:pic>
      <p:graphicFrame>
        <p:nvGraphicFramePr>
          <p:cNvPr id="3" name="Object 2">
            <a:extLst>
              <a:ext uri="{FF2B5EF4-FFF2-40B4-BE49-F238E27FC236}">
                <a16:creationId xmlns:a16="http://schemas.microsoft.com/office/drawing/2014/main" id="{611A5BD6-7912-4F9F-B8DB-56AE86135134}"/>
              </a:ext>
            </a:extLst>
          </p:cNvPr>
          <p:cNvGraphicFramePr>
            <a:graphicFrameLocks noChangeAspect="1"/>
          </p:cNvGraphicFramePr>
          <p:nvPr>
            <p:extLst>
              <p:ext uri="{D42A27DB-BD31-4B8C-83A1-F6EECF244321}">
                <p14:modId xmlns:p14="http://schemas.microsoft.com/office/powerpoint/2010/main" val="1929074484"/>
              </p:ext>
            </p:extLst>
          </p:nvPr>
        </p:nvGraphicFramePr>
        <p:xfrm>
          <a:off x="7305357" y="4810125"/>
          <a:ext cx="1473200" cy="1276263"/>
        </p:xfrm>
        <a:graphic>
          <a:graphicData uri="http://schemas.openxmlformats.org/presentationml/2006/ole">
            <mc:AlternateContent xmlns:mc="http://schemas.openxmlformats.org/markup-compatibility/2006">
              <mc:Choice xmlns:v="urn:schemas-microsoft-com:vml" Requires="v">
                <p:oleObj spid="_x0000_s2050" name="Document" showAsIcon="1" r:id="rId6" imgW="914400" imgH="792417" progId="Word.Document.12">
                  <p:embed/>
                </p:oleObj>
              </mc:Choice>
              <mc:Fallback>
                <p:oleObj name="Document" showAsIcon="1" r:id="rId6" imgW="914400" imgH="792417" progId="Word.Document.12">
                  <p:embed/>
                  <p:pic>
                    <p:nvPicPr>
                      <p:cNvPr id="3" name="Object 2">
                        <a:extLst>
                          <a:ext uri="{FF2B5EF4-FFF2-40B4-BE49-F238E27FC236}">
                            <a16:creationId xmlns:a16="http://schemas.microsoft.com/office/drawing/2014/main" id="{611A5BD6-7912-4F9F-B8DB-56AE86135134}"/>
                          </a:ext>
                        </a:extLst>
                      </p:cNvPr>
                      <p:cNvPicPr/>
                      <p:nvPr/>
                    </p:nvPicPr>
                    <p:blipFill>
                      <a:blip r:embed="rId7"/>
                      <a:stretch>
                        <a:fillRect/>
                      </a:stretch>
                    </p:blipFill>
                    <p:spPr>
                      <a:xfrm>
                        <a:off x="7305357" y="4810125"/>
                        <a:ext cx="1473200" cy="1276263"/>
                      </a:xfrm>
                      <a:prstGeom prst="rect">
                        <a:avLst/>
                      </a:prstGeom>
                    </p:spPr>
                  </p:pic>
                </p:oleObj>
              </mc:Fallback>
            </mc:AlternateContent>
          </a:graphicData>
        </a:graphic>
      </p:graphicFrame>
    </p:spTree>
    <p:extLst>
      <p:ext uri="{BB962C8B-B14F-4D97-AF65-F5344CB8AC3E}">
        <p14:creationId xmlns:p14="http://schemas.microsoft.com/office/powerpoint/2010/main" val="4080947516"/>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ctrTitle"/>
          </p:nvPr>
        </p:nvSpPr>
        <p:spPr>
          <a:xfrm>
            <a:off x="276225" y="146050"/>
            <a:ext cx="8631238" cy="665163"/>
          </a:xfrm>
          <a:noFill/>
        </p:spPr>
        <p:txBody>
          <a:bodyPr lIns="87067" tIns="42820" rIns="87067" bIns="42820"/>
          <a:lstStyle/>
          <a:p>
            <a:pPr defTabSz="792163">
              <a:buFont typeface="Wingdings" pitchFamily="2" charset="2"/>
              <a:buNone/>
            </a:pPr>
            <a:r>
              <a:rPr lang="en-US" sz="2600" dirty="0">
                <a:latin typeface="Maiandra GD" charset="0"/>
              </a:rPr>
              <a:t>Tool Box: SWOT Analysis</a:t>
            </a:r>
          </a:p>
        </p:txBody>
      </p:sp>
      <p:grpSp>
        <p:nvGrpSpPr>
          <p:cNvPr id="36869" name="Group 23"/>
          <p:cNvGrpSpPr>
            <a:grpSpLocks/>
          </p:cNvGrpSpPr>
          <p:nvPr/>
        </p:nvGrpSpPr>
        <p:grpSpPr bwMode="auto">
          <a:xfrm>
            <a:off x="2333625" y="1631950"/>
            <a:ext cx="4530725" cy="3711575"/>
            <a:chOff x="1470" y="1028"/>
            <a:chExt cx="2854" cy="2338"/>
          </a:xfrm>
        </p:grpSpPr>
        <p:sp>
          <p:nvSpPr>
            <p:cNvPr id="36874" name="Rectangle 9"/>
            <p:cNvSpPr>
              <a:spLocks noChangeArrowheads="1"/>
            </p:cNvSpPr>
            <p:nvPr/>
          </p:nvSpPr>
          <p:spPr bwMode="auto">
            <a:xfrm>
              <a:off x="1470" y="1028"/>
              <a:ext cx="1428" cy="1168"/>
            </a:xfrm>
            <a:prstGeom prst="rect">
              <a:avLst/>
            </a:prstGeom>
            <a:gradFill rotWithShape="1">
              <a:gsLst>
                <a:gs pos="0">
                  <a:srgbClr val="47762F">
                    <a:alpha val="39998"/>
                  </a:srgbClr>
                </a:gs>
                <a:gs pos="50000">
                  <a:srgbClr val="99FF66">
                    <a:alpha val="39998"/>
                  </a:srgbClr>
                </a:gs>
                <a:gs pos="100000">
                  <a:srgbClr val="47762F">
                    <a:alpha val="39998"/>
                  </a:srgbClr>
                </a:gs>
              </a:gsLst>
              <a:lin ang="5400000" scaled="1"/>
            </a:gradFill>
            <a:ln w="9525">
              <a:solidFill>
                <a:schemeClr val="tx1"/>
              </a:solidFill>
              <a:miter lim="800000"/>
              <a:headEnd/>
              <a:tailEnd/>
            </a:ln>
          </p:spPr>
          <p:txBody>
            <a:bodyPr wrap="none" anchor="ctr"/>
            <a:lstStyle/>
            <a:p>
              <a:r>
                <a:rPr lang="en-US" sz="9600" dirty="0">
                  <a:solidFill>
                    <a:schemeClr val="bg1"/>
                  </a:solidFill>
                  <a:latin typeface="Aachen BT" pitchFamily="18" charset="0"/>
                </a:rPr>
                <a:t>S</a:t>
              </a:r>
            </a:p>
          </p:txBody>
        </p:sp>
        <p:sp>
          <p:nvSpPr>
            <p:cNvPr id="36875" name="Rectangle 10"/>
            <p:cNvSpPr>
              <a:spLocks noChangeArrowheads="1"/>
            </p:cNvSpPr>
            <p:nvPr/>
          </p:nvSpPr>
          <p:spPr bwMode="auto">
            <a:xfrm>
              <a:off x="2898" y="1028"/>
              <a:ext cx="1426" cy="1162"/>
            </a:xfrm>
            <a:prstGeom prst="rect">
              <a:avLst/>
            </a:prstGeom>
            <a:gradFill rotWithShape="1">
              <a:gsLst>
                <a:gs pos="0">
                  <a:srgbClr val="76393B">
                    <a:alpha val="39998"/>
                  </a:srgbClr>
                </a:gs>
                <a:gs pos="50000">
                  <a:srgbClr val="FF7C80">
                    <a:alpha val="39998"/>
                  </a:srgbClr>
                </a:gs>
                <a:gs pos="100000">
                  <a:srgbClr val="76393B">
                    <a:alpha val="39998"/>
                  </a:srgbClr>
                </a:gs>
              </a:gsLst>
              <a:lin ang="5400000" scaled="1"/>
            </a:gradFill>
            <a:ln w="9525">
              <a:solidFill>
                <a:schemeClr val="tx1"/>
              </a:solidFill>
              <a:miter lim="800000"/>
              <a:headEnd/>
              <a:tailEnd/>
            </a:ln>
          </p:spPr>
          <p:txBody>
            <a:bodyPr wrap="none" anchor="ctr"/>
            <a:lstStyle/>
            <a:p>
              <a:r>
                <a:rPr lang="en-US" sz="9600" dirty="0">
                  <a:solidFill>
                    <a:schemeClr val="bg1"/>
                  </a:solidFill>
                  <a:latin typeface="Aachen BT" pitchFamily="18" charset="0"/>
                </a:rPr>
                <a:t>W</a:t>
              </a:r>
            </a:p>
          </p:txBody>
        </p:sp>
        <p:sp>
          <p:nvSpPr>
            <p:cNvPr id="36876" name="Rectangle 11"/>
            <p:cNvSpPr>
              <a:spLocks noChangeArrowheads="1"/>
            </p:cNvSpPr>
            <p:nvPr/>
          </p:nvSpPr>
          <p:spPr bwMode="auto">
            <a:xfrm>
              <a:off x="1470" y="2190"/>
              <a:ext cx="1428" cy="1176"/>
            </a:xfrm>
            <a:prstGeom prst="rect">
              <a:avLst/>
            </a:prstGeom>
            <a:gradFill rotWithShape="1">
              <a:gsLst>
                <a:gs pos="0">
                  <a:srgbClr val="5E762F">
                    <a:alpha val="39998"/>
                  </a:srgbClr>
                </a:gs>
                <a:gs pos="50000">
                  <a:srgbClr val="CCFF66">
                    <a:alpha val="39998"/>
                  </a:srgbClr>
                </a:gs>
                <a:gs pos="100000">
                  <a:srgbClr val="5E762F">
                    <a:alpha val="39998"/>
                  </a:srgbClr>
                </a:gs>
              </a:gsLst>
              <a:lin ang="5400000" scaled="1"/>
            </a:gradFill>
            <a:ln w="9525">
              <a:solidFill>
                <a:schemeClr val="tx1"/>
              </a:solidFill>
              <a:miter lim="800000"/>
              <a:headEnd/>
              <a:tailEnd/>
            </a:ln>
          </p:spPr>
          <p:txBody>
            <a:bodyPr wrap="none" anchor="ctr"/>
            <a:lstStyle/>
            <a:p>
              <a:r>
                <a:rPr lang="en-US" sz="9600" dirty="0">
                  <a:solidFill>
                    <a:schemeClr val="bg1"/>
                  </a:solidFill>
                  <a:latin typeface="Aachen BT" pitchFamily="18" charset="0"/>
                </a:rPr>
                <a:t>O</a:t>
              </a:r>
            </a:p>
          </p:txBody>
        </p:sp>
        <p:sp>
          <p:nvSpPr>
            <p:cNvPr id="36877" name="Rectangle 12"/>
            <p:cNvSpPr>
              <a:spLocks noChangeArrowheads="1"/>
            </p:cNvSpPr>
            <p:nvPr/>
          </p:nvSpPr>
          <p:spPr bwMode="auto">
            <a:xfrm>
              <a:off x="2897" y="2194"/>
              <a:ext cx="1427" cy="1172"/>
            </a:xfrm>
            <a:prstGeom prst="rect">
              <a:avLst/>
            </a:prstGeom>
            <a:gradFill rotWithShape="1">
              <a:gsLst>
                <a:gs pos="0">
                  <a:srgbClr val="765E5E">
                    <a:alpha val="39998"/>
                  </a:srgbClr>
                </a:gs>
                <a:gs pos="50000">
                  <a:srgbClr val="FFCCCC">
                    <a:alpha val="39998"/>
                  </a:srgbClr>
                </a:gs>
                <a:gs pos="100000">
                  <a:srgbClr val="765E5E">
                    <a:alpha val="39998"/>
                  </a:srgbClr>
                </a:gs>
              </a:gsLst>
              <a:lin ang="5400000" scaled="1"/>
            </a:gradFill>
            <a:ln w="9525">
              <a:solidFill>
                <a:schemeClr val="tx1"/>
              </a:solidFill>
              <a:miter lim="800000"/>
              <a:headEnd/>
              <a:tailEnd/>
            </a:ln>
          </p:spPr>
          <p:txBody>
            <a:bodyPr wrap="none" anchor="ctr"/>
            <a:lstStyle/>
            <a:p>
              <a:r>
                <a:rPr lang="en-US" sz="9600" dirty="0">
                  <a:solidFill>
                    <a:schemeClr val="bg1"/>
                  </a:solidFill>
                  <a:latin typeface="Aachen BT" pitchFamily="18" charset="0"/>
                </a:rPr>
                <a:t>T</a:t>
              </a:r>
            </a:p>
          </p:txBody>
        </p:sp>
      </p:grpSp>
      <p:sp>
        <p:nvSpPr>
          <p:cNvPr id="266257" name="Text Box 17"/>
          <p:cNvSpPr txBox="1">
            <a:spLocks noChangeArrowheads="1"/>
          </p:cNvSpPr>
          <p:nvPr/>
        </p:nvSpPr>
        <p:spPr bwMode="auto">
          <a:xfrm>
            <a:off x="276225" y="987425"/>
            <a:ext cx="4213225"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algn="l" eaLnBrk="1" hangingPunct="1">
              <a:lnSpc>
                <a:spcPct val="110000"/>
              </a:lnSpc>
            </a:pPr>
            <a:r>
              <a:rPr lang="en-US" sz="1400" b="1" dirty="0">
                <a:latin typeface="Maiandra GD" charset="0"/>
              </a:rPr>
              <a:t>Strengths:</a:t>
            </a:r>
          </a:p>
          <a:p>
            <a:pPr algn="l" eaLnBrk="1" hangingPunct="1">
              <a:lnSpc>
                <a:spcPct val="110000"/>
              </a:lnSpc>
              <a:buFontTx/>
              <a:buChar char="•"/>
            </a:pPr>
            <a:r>
              <a:rPr lang="en-US" sz="1400" dirty="0">
                <a:latin typeface="Maiandra GD" charset="0"/>
              </a:rPr>
              <a:t>What advantages does your organization have?</a:t>
            </a:r>
          </a:p>
          <a:p>
            <a:pPr algn="l" eaLnBrk="1" hangingPunct="1">
              <a:lnSpc>
                <a:spcPct val="110000"/>
              </a:lnSpc>
              <a:buFontTx/>
              <a:buChar char="•"/>
            </a:pPr>
            <a:r>
              <a:rPr lang="en-US" sz="1400" dirty="0">
                <a:latin typeface="Maiandra GD" charset="0"/>
              </a:rPr>
              <a:t>What do you do better than anyone else?</a:t>
            </a:r>
          </a:p>
          <a:p>
            <a:pPr algn="l" eaLnBrk="1" hangingPunct="1">
              <a:lnSpc>
                <a:spcPct val="110000"/>
              </a:lnSpc>
              <a:buFontTx/>
              <a:buChar char="•"/>
            </a:pPr>
            <a:r>
              <a:rPr lang="en-US" sz="1400" dirty="0">
                <a:latin typeface="Maiandra GD" charset="0"/>
              </a:rPr>
              <a:t>What unique or lowest-cost resources can you draw upon that others can't?</a:t>
            </a:r>
          </a:p>
          <a:p>
            <a:pPr algn="l" eaLnBrk="1" hangingPunct="1">
              <a:lnSpc>
                <a:spcPct val="110000"/>
              </a:lnSpc>
              <a:buFontTx/>
              <a:buChar char="•"/>
            </a:pPr>
            <a:r>
              <a:rPr lang="en-US" sz="1400" dirty="0">
                <a:latin typeface="Maiandra GD" charset="0"/>
              </a:rPr>
              <a:t>What do people in your market see as your strengths?</a:t>
            </a:r>
          </a:p>
          <a:p>
            <a:pPr algn="l" eaLnBrk="1" hangingPunct="1">
              <a:lnSpc>
                <a:spcPct val="110000"/>
              </a:lnSpc>
              <a:buFontTx/>
              <a:buChar char="•"/>
            </a:pPr>
            <a:r>
              <a:rPr lang="en-US" sz="1400" dirty="0">
                <a:latin typeface="Maiandra GD" charset="0"/>
              </a:rPr>
              <a:t>What factors mean that you "get the sale"?</a:t>
            </a:r>
          </a:p>
          <a:p>
            <a:pPr algn="l" eaLnBrk="1" hangingPunct="1">
              <a:lnSpc>
                <a:spcPct val="110000"/>
              </a:lnSpc>
              <a:buFontTx/>
              <a:buChar char="•"/>
            </a:pPr>
            <a:r>
              <a:rPr lang="en-US" sz="1400" dirty="0">
                <a:latin typeface="Maiandra GD" charset="0"/>
              </a:rPr>
              <a:t>What is your organization's Unique Selling Proposition (USP)? </a:t>
            </a:r>
          </a:p>
        </p:txBody>
      </p:sp>
      <p:sp>
        <p:nvSpPr>
          <p:cNvPr id="266259" name="Text Box 19"/>
          <p:cNvSpPr txBox="1">
            <a:spLocks noChangeArrowheads="1"/>
          </p:cNvSpPr>
          <p:nvPr/>
        </p:nvSpPr>
        <p:spPr bwMode="auto">
          <a:xfrm>
            <a:off x="334963" y="3521075"/>
            <a:ext cx="440690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algn="l" eaLnBrk="1" hangingPunct="1">
              <a:lnSpc>
                <a:spcPct val="110000"/>
              </a:lnSpc>
            </a:pPr>
            <a:r>
              <a:rPr lang="en-US" sz="1400" b="1" dirty="0">
                <a:latin typeface="Maiandra GD" charset="0"/>
              </a:rPr>
              <a:t>Opportunities:</a:t>
            </a:r>
          </a:p>
          <a:p>
            <a:pPr algn="l" eaLnBrk="1" hangingPunct="1">
              <a:lnSpc>
                <a:spcPct val="110000"/>
              </a:lnSpc>
              <a:buFontTx/>
              <a:buChar char="•"/>
            </a:pPr>
            <a:r>
              <a:rPr lang="en-US" sz="1400" dirty="0">
                <a:latin typeface="Maiandra GD" charset="0"/>
              </a:rPr>
              <a:t>What good opportunities can you spot?</a:t>
            </a:r>
          </a:p>
          <a:p>
            <a:pPr algn="l" eaLnBrk="1" hangingPunct="1">
              <a:lnSpc>
                <a:spcPct val="110000"/>
              </a:lnSpc>
              <a:buFontTx/>
              <a:buChar char="•"/>
            </a:pPr>
            <a:r>
              <a:rPr lang="en-US" sz="1400" dirty="0">
                <a:latin typeface="Maiandra GD" charset="0"/>
              </a:rPr>
              <a:t>What interesting trends are you aware of?</a:t>
            </a:r>
          </a:p>
          <a:p>
            <a:pPr algn="l" eaLnBrk="1" hangingPunct="1">
              <a:lnSpc>
                <a:spcPct val="110000"/>
              </a:lnSpc>
            </a:pPr>
            <a:r>
              <a:rPr lang="en-US" sz="1400" dirty="0">
                <a:latin typeface="Maiandra GD" charset="0"/>
              </a:rPr>
              <a:t>Useful opportunities can come from such things as:</a:t>
            </a:r>
          </a:p>
          <a:p>
            <a:pPr algn="l" eaLnBrk="1" hangingPunct="1">
              <a:lnSpc>
                <a:spcPct val="110000"/>
              </a:lnSpc>
              <a:buFontTx/>
              <a:buChar char="•"/>
            </a:pPr>
            <a:r>
              <a:rPr lang="en-US" sz="1400" dirty="0">
                <a:latin typeface="Maiandra GD" charset="0"/>
              </a:rPr>
              <a:t>Changes in technology and markets on both a broad and narrow scale.</a:t>
            </a:r>
          </a:p>
          <a:p>
            <a:pPr algn="l" eaLnBrk="1" hangingPunct="1">
              <a:lnSpc>
                <a:spcPct val="110000"/>
              </a:lnSpc>
              <a:buFontTx/>
              <a:buChar char="•"/>
            </a:pPr>
            <a:r>
              <a:rPr lang="en-US" sz="1400" dirty="0">
                <a:latin typeface="Maiandra GD" charset="0"/>
              </a:rPr>
              <a:t>Changes in government policy related to your field.</a:t>
            </a:r>
          </a:p>
          <a:p>
            <a:pPr algn="l" eaLnBrk="1" hangingPunct="1">
              <a:lnSpc>
                <a:spcPct val="110000"/>
              </a:lnSpc>
              <a:buFontTx/>
              <a:buChar char="•"/>
            </a:pPr>
            <a:r>
              <a:rPr lang="en-US" sz="1400" dirty="0">
                <a:latin typeface="Maiandra GD" charset="0"/>
              </a:rPr>
              <a:t>Changes in social patterns, population profiles, lifestyle changes, and so on.</a:t>
            </a:r>
          </a:p>
          <a:p>
            <a:pPr algn="l" eaLnBrk="1" hangingPunct="1">
              <a:lnSpc>
                <a:spcPct val="110000"/>
              </a:lnSpc>
              <a:buFontTx/>
              <a:buChar char="•"/>
            </a:pPr>
            <a:r>
              <a:rPr lang="en-US" sz="1400" dirty="0">
                <a:latin typeface="Maiandra GD" charset="0"/>
              </a:rPr>
              <a:t>Local events.</a:t>
            </a:r>
          </a:p>
        </p:txBody>
      </p:sp>
      <p:sp>
        <p:nvSpPr>
          <p:cNvPr id="266261" name="Text Box 21"/>
          <p:cNvSpPr txBox="1">
            <a:spLocks noChangeArrowheads="1"/>
          </p:cNvSpPr>
          <p:nvPr/>
        </p:nvSpPr>
        <p:spPr bwMode="auto">
          <a:xfrm>
            <a:off x="4930775" y="1025525"/>
            <a:ext cx="4213225"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algn="l" eaLnBrk="1" hangingPunct="1">
              <a:lnSpc>
                <a:spcPct val="110000"/>
              </a:lnSpc>
            </a:pPr>
            <a:r>
              <a:rPr lang="en-US" sz="1400" b="1" dirty="0">
                <a:latin typeface="Maiandra GD" charset="0"/>
              </a:rPr>
              <a:t>Weaknesses:</a:t>
            </a:r>
          </a:p>
          <a:p>
            <a:pPr algn="l" eaLnBrk="1" hangingPunct="1">
              <a:lnSpc>
                <a:spcPct val="110000"/>
              </a:lnSpc>
              <a:buFontTx/>
              <a:buChar char="•"/>
            </a:pPr>
            <a:r>
              <a:rPr lang="en-US" sz="1400" dirty="0">
                <a:latin typeface="Maiandra GD" charset="0"/>
              </a:rPr>
              <a:t>What could you improve?</a:t>
            </a:r>
          </a:p>
          <a:p>
            <a:pPr algn="l" eaLnBrk="1" hangingPunct="1">
              <a:lnSpc>
                <a:spcPct val="110000"/>
              </a:lnSpc>
              <a:buFontTx/>
              <a:buChar char="•"/>
            </a:pPr>
            <a:r>
              <a:rPr lang="en-US" sz="1400" dirty="0">
                <a:latin typeface="Maiandra GD" charset="0"/>
              </a:rPr>
              <a:t>What should you avoid?</a:t>
            </a:r>
          </a:p>
          <a:p>
            <a:pPr algn="l" eaLnBrk="1" hangingPunct="1">
              <a:lnSpc>
                <a:spcPct val="110000"/>
              </a:lnSpc>
              <a:buFontTx/>
              <a:buChar char="•"/>
            </a:pPr>
            <a:r>
              <a:rPr lang="en-US" sz="1400" dirty="0">
                <a:latin typeface="Maiandra GD" charset="0"/>
              </a:rPr>
              <a:t>What are people in your market likely to see as weaknesses?</a:t>
            </a:r>
          </a:p>
          <a:p>
            <a:pPr algn="l" eaLnBrk="1" hangingPunct="1">
              <a:lnSpc>
                <a:spcPct val="110000"/>
              </a:lnSpc>
              <a:buFontTx/>
              <a:buChar char="•"/>
            </a:pPr>
            <a:r>
              <a:rPr lang="en-US" sz="1400" dirty="0">
                <a:latin typeface="Maiandra GD" charset="0"/>
              </a:rPr>
              <a:t>What factors lose you sales? </a:t>
            </a:r>
          </a:p>
          <a:p>
            <a:pPr algn="l" eaLnBrk="1" hangingPunct="1">
              <a:lnSpc>
                <a:spcPct val="110000"/>
              </a:lnSpc>
              <a:buFontTx/>
              <a:buChar char="•"/>
            </a:pPr>
            <a:r>
              <a:rPr lang="en-US" sz="1400" dirty="0">
                <a:latin typeface="Maiandra GD" charset="0"/>
              </a:rPr>
              <a:t>Do other people seem to perceive weaknesses that you don't see? </a:t>
            </a:r>
          </a:p>
          <a:p>
            <a:pPr algn="l" eaLnBrk="1" hangingPunct="1">
              <a:lnSpc>
                <a:spcPct val="110000"/>
              </a:lnSpc>
              <a:buFontTx/>
              <a:buChar char="•"/>
            </a:pPr>
            <a:r>
              <a:rPr lang="en-US" sz="1400" dirty="0">
                <a:latin typeface="Maiandra GD" charset="0"/>
              </a:rPr>
              <a:t>Are your competitors doing any better than you?</a:t>
            </a:r>
          </a:p>
        </p:txBody>
      </p:sp>
      <p:sp>
        <p:nvSpPr>
          <p:cNvPr id="266262" name="Text Box 22"/>
          <p:cNvSpPr txBox="1">
            <a:spLocks noChangeArrowheads="1"/>
          </p:cNvSpPr>
          <p:nvPr/>
        </p:nvSpPr>
        <p:spPr bwMode="auto">
          <a:xfrm>
            <a:off x="4930775" y="3565525"/>
            <a:ext cx="4213225"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algn="ctr" eaLnBrk="0" fontAlgn="base" hangingPunct="0">
              <a:spcBef>
                <a:spcPct val="0"/>
              </a:spcBef>
              <a:spcAft>
                <a:spcPct val="0"/>
              </a:spcAft>
              <a:defRPr sz="2200">
                <a:solidFill>
                  <a:schemeClr val="tx1"/>
                </a:solidFill>
                <a:latin typeface="Arial" charset="0"/>
              </a:defRPr>
            </a:lvl6pPr>
            <a:lvl7pPr marL="2971800" indent="-228600" algn="ctr" eaLnBrk="0" fontAlgn="base" hangingPunct="0">
              <a:spcBef>
                <a:spcPct val="0"/>
              </a:spcBef>
              <a:spcAft>
                <a:spcPct val="0"/>
              </a:spcAft>
              <a:defRPr sz="2200">
                <a:solidFill>
                  <a:schemeClr val="tx1"/>
                </a:solidFill>
                <a:latin typeface="Arial" charset="0"/>
              </a:defRPr>
            </a:lvl7pPr>
            <a:lvl8pPr marL="3429000" indent="-228600" algn="ctr" eaLnBrk="0" fontAlgn="base" hangingPunct="0">
              <a:spcBef>
                <a:spcPct val="0"/>
              </a:spcBef>
              <a:spcAft>
                <a:spcPct val="0"/>
              </a:spcAft>
              <a:defRPr sz="2200">
                <a:solidFill>
                  <a:schemeClr val="tx1"/>
                </a:solidFill>
                <a:latin typeface="Arial" charset="0"/>
              </a:defRPr>
            </a:lvl8pPr>
            <a:lvl9pPr marL="3886200" indent="-228600" algn="ctr" eaLnBrk="0" fontAlgn="base" hangingPunct="0">
              <a:spcBef>
                <a:spcPct val="0"/>
              </a:spcBef>
              <a:spcAft>
                <a:spcPct val="0"/>
              </a:spcAft>
              <a:defRPr sz="2200">
                <a:solidFill>
                  <a:schemeClr val="tx1"/>
                </a:solidFill>
                <a:latin typeface="Arial" charset="0"/>
              </a:defRPr>
            </a:lvl9pPr>
          </a:lstStyle>
          <a:p>
            <a:pPr algn="l" eaLnBrk="1" hangingPunct="1">
              <a:lnSpc>
                <a:spcPct val="110000"/>
              </a:lnSpc>
            </a:pPr>
            <a:r>
              <a:rPr lang="en-US" sz="1400" b="1" dirty="0">
                <a:latin typeface="Maiandra GD" charset="0"/>
              </a:rPr>
              <a:t>Threats</a:t>
            </a:r>
          </a:p>
          <a:p>
            <a:pPr algn="l" eaLnBrk="1" hangingPunct="1">
              <a:lnSpc>
                <a:spcPct val="110000"/>
              </a:lnSpc>
              <a:buFontTx/>
              <a:buChar char="•"/>
            </a:pPr>
            <a:r>
              <a:rPr lang="en-US" sz="1400" dirty="0">
                <a:latin typeface="Maiandra GD" charset="0"/>
              </a:rPr>
              <a:t>What obstacles do you face?</a:t>
            </a:r>
          </a:p>
          <a:p>
            <a:pPr algn="l" eaLnBrk="1" hangingPunct="1">
              <a:lnSpc>
                <a:spcPct val="110000"/>
              </a:lnSpc>
              <a:buFontTx/>
              <a:buChar char="•"/>
            </a:pPr>
            <a:r>
              <a:rPr lang="en-US" sz="1400" dirty="0">
                <a:latin typeface="Maiandra GD" charset="0"/>
              </a:rPr>
              <a:t>What are your competitors doing?</a:t>
            </a:r>
          </a:p>
          <a:p>
            <a:pPr algn="l" eaLnBrk="1" hangingPunct="1">
              <a:lnSpc>
                <a:spcPct val="110000"/>
              </a:lnSpc>
              <a:buFontTx/>
              <a:buChar char="•"/>
            </a:pPr>
            <a:r>
              <a:rPr lang="en-US" sz="1400" dirty="0">
                <a:latin typeface="Maiandra GD" charset="0"/>
              </a:rPr>
              <a:t>Are quality standards or specifications for your job, products or services changing?</a:t>
            </a:r>
          </a:p>
          <a:p>
            <a:pPr algn="l" eaLnBrk="1" hangingPunct="1">
              <a:lnSpc>
                <a:spcPct val="110000"/>
              </a:lnSpc>
              <a:buFontTx/>
              <a:buChar char="•"/>
            </a:pPr>
            <a:r>
              <a:rPr lang="en-US" sz="1400" dirty="0">
                <a:latin typeface="Maiandra GD" charset="0"/>
              </a:rPr>
              <a:t>Is changing technology threatening your position?</a:t>
            </a:r>
          </a:p>
          <a:p>
            <a:pPr algn="l" eaLnBrk="1" hangingPunct="1">
              <a:lnSpc>
                <a:spcPct val="110000"/>
              </a:lnSpc>
              <a:buFontTx/>
              <a:buChar char="•"/>
            </a:pPr>
            <a:r>
              <a:rPr lang="en-US" sz="1400" dirty="0">
                <a:latin typeface="Maiandra GD" charset="0"/>
              </a:rPr>
              <a:t>Do you have bad debt or cash-flow problems?</a:t>
            </a:r>
          </a:p>
          <a:p>
            <a:pPr algn="l" eaLnBrk="1" hangingPunct="1">
              <a:lnSpc>
                <a:spcPct val="110000"/>
              </a:lnSpc>
              <a:buFontTx/>
              <a:buChar char="•"/>
            </a:pPr>
            <a:r>
              <a:rPr lang="en-US" sz="1400" dirty="0">
                <a:latin typeface="Maiandra GD" charset="0"/>
              </a:rPr>
              <a:t>Could any of your weaknesses seriously threaten your business?</a:t>
            </a:r>
          </a:p>
        </p:txBody>
      </p:sp>
      <p:pic>
        <p:nvPicPr>
          <p:cNvPr id="13" name="Picture 12" descr="A close up of a logo&#10;&#10;Description automatically generated">
            <a:extLst>
              <a:ext uri="{FF2B5EF4-FFF2-40B4-BE49-F238E27FC236}">
                <a16:creationId xmlns:a16="http://schemas.microsoft.com/office/drawing/2014/main" id="{10222330-19F6-45AF-BF7E-F790A6A9868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5605" y="30480"/>
            <a:ext cx="1038225" cy="875102"/>
          </a:xfrm>
          <a:prstGeom prst="rect">
            <a:avLst/>
          </a:prstGeom>
        </p:spPr>
      </p:pic>
    </p:spTree>
    <p:extLst>
      <p:ext uri="{BB962C8B-B14F-4D97-AF65-F5344CB8AC3E}">
        <p14:creationId xmlns:p14="http://schemas.microsoft.com/office/powerpoint/2010/main" val="446221280"/>
      </p:ext>
    </p:extLst>
  </p:cSld>
  <p:clrMapOvr>
    <a:masterClrMapping/>
  </p:clrMapOvr>
  <mc:AlternateContent xmlns:mc="http://schemas.openxmlformats.org/markup-compatibility/2006" xmlns:p14="http://schemas.microsoft.com/office/powerpoint/2010/main">
    <mc:Choice Requires="p14">
      <p:transition spd="slow" p14:dur="10000">
        <p:cut/>
      </p:transition>
    </mc:Choice>
    <mc:Fallback xmlns="">
      <p:transition spd="slow">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7" grpId="0"/>
      <p:bldP spid="266259" grpId="0"/>
      <p:bldP spid="266261" grpId="0"/>
      <p:bldP spid="26626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f2e6c671cce72fe3f2c7f2775ec7f47c3fee1"/>
</p:tagLst>
</file>

<file path=ppt/theme/theme1.xml><?xml version="1.0" encoding="utf-8"?>
<a:theme xmlns:a="http://schemas.openxmlformats.org/drawingml/2006/main" name="2_Office Theme">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2_Office Theme">
      <a:majorFont>
        <a:latin typeface="Maiandra GD"/>
        <a:ea typeface=""/>
        <a:cs typeface=""/>
      </a:majorFont>
      <a:minorFont>
        <a:latin typeface="Maiandra G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52470</TotalTime>
  <Words>1559</Words>
  <Application>Microsoft Office PowerPoint</Application>
  <PresentationFormat>Letter Paper (8.5x11 in)</PresentationFormat>
  <Paragraphs>164</Paragraphs>
  <Slides>14</Slides>
  <Notes>14</Notes>
  <HiddenSlides>0</HiddenSlides>
  <MMClips>0</MMClips>
  <ScaleCrop>false</ScaleCrop>
  <HeadingPairs>
    <vt:vector size="10" baseType="variant">
      <vt:variant>
        <vt:lpstr>Fonts Used</vt:lpstr>
      </vt:variant>
      <vt:variant>
        <vt:i4>5</vt:i4>
      </vt:variant>
      <vt:variant>
        <vt:lpstr>Theme</vt:lpstr>
      </vt:variant>
      <vt:variant>
        <vt:i4>1</vt:i4>
      </vt:variant>
      <vt:variant>
        <vt:lpstr>Links</vt:lpstr>
      </vt:variant>
      <vt:variant>
        <vt:i4>1</vt:i4>
      </vt:variant>
      <vt:variant>
        <vt:lpstr>Embedded OLE Servers</vt:lpstr>
      </vt:variant>
      <vt:variant>
        <vt:i4>2</vt:i4>
      </vt:variant>
      <vt:variant>
        <vt:lpstr>Slide Titles</vt:lpstr>
      </vt:variant>
      <vt:variant>
        <vt:i4>14</vt:i4>
      </vt:variant>
    </vt:vector>
  </HeadingPairs>
  <TitlesOfParts>
    <vt:vector size="23" baseType="lpstr">
      <vt:lpstr>Aachen BT</vt:lpstr>
      <vt:lpstr>Arial</vt:lpstr>
      <vt:lpstr>Gabriola</vt:lpstr>
      <vt:lpstr>Maiandra GD</vt:lpstr>
      <vt:lpstr>Wingdings</vt:lpstr>
      <vt:lpstr>2_Office Theme</vt:lpstr>
      <vt:lpstr>C:\Users\Owner\OneDrive\Documents\1. OEConsulting\Product &amp; Services\1. Strategy Deployment\OpEx-CSA-Template.docx</vt:lpstr>
      <vt:lpstr>Microsoft Word Document</vt:lpstr>
      <vt:lpstr>Clip</vt:lpstr>
      <vt:lpstr>Strategic Planning – Current State &amp; SWOT Analysis</vt:lpstr>
      <vt:lpstr>Operational Excellence &amp; Strategy Deployment</vt:lpstr>
      <vt:lpstr>Strategic Planning and Deployment</vt:lpstr>
      <vt:lpstr>Strategic Planning &amp; Deployment – Terminology Part I</vt:lpstr>
      <vt:lpstr>Strategic Planning &amp; Deployment – Terminology Part II</vt:lpstr>
      <vt:lpstr>Current State Analysis (CSA) – Making Choices</vt:lpstr>
      <vt:lpstr>Current State Analysis – Questionnaire</vt:lpstr>
      <vt:lpstr>Tool Box: SWOT Analysis</vt:lpstr>
      <vt:lpstr>Tool Box: SWOT Analysis</vt:lpstr>
      <vt:lpstr>Tool Box: Criticality Matrix</vt:lpstr>
      <vt:lpstr>Tool Box: Affinity Diagram</vt:lpstr>
      <vt:lpstr>Group Work: Current State Analysis</vt:lpstr>
      <vt:lpstr>Strategic Planning &amp; Deployment Process</vt:lpstr>
      <vt:lpstr>Terms &amp; Conditions</vt:lpstr>
    </vt:vector>
  </TitlesOfParts>
  <Company>Operational Excellence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OpEx-Strategy-Planning-and-Deployment-Training-Module</dc:title>
  <dc:subject>Strategy-Planning-and-Deployment</dc:subject>
  <dc:creator>Frank G Adler</dc:creator>
  <cp:lastModifiedBy>Frank G. Adler</cp:lastModifiedBy>
  <cp:revision>640</cp:revision>
  <cp:lastPrinted>2019-02-12T04:42:42Z</cp:lastPrinted>
  <dcterms:created xsi:type="dcterms:W3CDTF">2009-11-04T19:12:24Z</dcterms:created>
  <dcterms:modified xsi:type="dcterms:W3CDTF">2019-11-11T18:56:41Z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TC102862081033</vt:lpwstr>
  </property>
</Properties>
</file>